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2844B3-0B27-4F7B-96E0-B8F4E839436A}">
          <p14:sldIdLst>
            <p14:sldId id="256"/>
            <p14:sldId id="257"/>
          </p14:sldIdLst>
        </p14:section>
        <p14:section name="Questions" id="{C57EA8EF-20B2-43E3-A5A9-152326D76936}">
          <p14:sldIdLst>
            <p14:sldId id="258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Additional Copyright Resources" id="{B64C8992-2A3A-47DE-B1F3-7ACFDEAEDD0D}">
          <p14:sldIdLst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C5C50-2E3C-4C4F-9592-F2557BC79AB5}" v="577" dt="2021-07-06T04:36:35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37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Christensen" userId="164fa7e1-64ff-41db-a788-efb62671fcd0" providerId="ADAL" clId="{432C5C50-2E3C-4C4F-9592-F2557BC79AB5}"/>
    <pc:docChg chg="undo custSel addSld delSld modSld addSection modSection">
      <pc:chgData name="Chase Christensen" userId="164fa7e1-64ff-41db-a788-efb62671fcd0" providerId="ADAL" clId="{432C5C50-2E3C-4C4F-9592-F2557BC79AB5}" dt="2021-07-06T05:50:51.847" v="3235" actId="20577"/>
      <pc:docMkLst>
        <pc:docMk/>
      </pc:docMkLst>
      <pc:sldChg chg="addSp delSp modSp mod">
        <pc:chgData name="Chase Christensen" userId="164fa7e1-64ff-41db-a788-efb62671fcd0" providerId="ADAL" clId="{432C5C50-2E3C-4C4F-9592-F2557BC79AB5}" dt="2021-07-06T05:29:41.576" v="2919" actId="478"/>
        <pc:sldMkLst>
          <pc:docMk/>
          <pc:sldMk cId="699178638" sldId="256"/>
        </pc:sldMkLst>
        <pc:spChg chg="add del mod">
          <ac:chgData name="Chase Christensen" userId="164fa7e1-64ff-41db-a788-efb62671fcd0" providerId="ADAL" clId="{432C5C50-2E3C-4C4F-9592-F2557BC79AB5}" dt="2021-07-06T05:29:41.576" v="2919" actId="478"/>
          <ac:spMkLst>
            <pc:docMk/>
            <pc:sldMk cId="699178638" sldId="256"/>
            <ac:spMk id="5" creationId="{DEC4C253-63A2-4C0E-9939-640AA76A3545}"/>
          </ac:spMkLst>
        </pc:spChg>
        <pc:spChg chg="add del mod">
          <ac:chgData name="Chase Christensen" userId="164fa7e1-64ff-41db-a788-efb62671fcd0" providerId="ADAL" clId="{432C5C50-2E3C-4C4F-9592-F2557BC79AB5}" dt="2021-07-06T05:29:40.479" v="2918" actId="478"/>
          <ac:spMkLst>
            <pc:docMk/>
            <pc:sldMk cId="699178638" sldId="256"/>
            <ac:spMk id="6" creationId="{4B6C74B5-5422-49F8-BDC1-7AF36E9C5E9A}"/>
          </ac:spMkLst>
        </pc:spChg>
        <pc:spChg chg="mod">
          <ac:chgData name="Chase Christensen" userId="164fa7e1-64ff-41db-a788-efb62671fcd0" providerId="ADAL" clId="{432C5C50-2E3C-4C4F-9592-F2557BC79AB5}" dt="2021-07-06T05:14:52.322" v="2631" actId="27803"/>
          <ac:spMkLst>
            <pc:docMk/>
            <pc:sldMk cId="699178638" sldId="256"/>
            <ac:spMk id="10" creationId="{1964CE66-A714-41F8-93A8-C4F9487C27BF}"/>
          </ac:spMkLst>
        </pc:spChg>
        <pc:spChg chg="mod">
          <ac:chgData name="Chase Christensen" userId="164fa7e1-64ff-41db-a788-efb62671fcd0" providerId="ADAL" clId="{432C5C50-2E3C-4C4F-9592-F2557BC79AB5}" dt="2021-07-06T05:14:52.322" v="2631" actId="27803"/>
          <ac:spMkLst>
            <pc:docMk/>
            <pc:sldMk cId="699178638" sldId="256"/>
            <ac:spMk id="11" creationId="{163703C0-012A-4935-8C23-5F5F2E8C585D}"/>
          </ac:spMkLst>
        </pc:spChg>
        <pc:spChg chg="mod">
          <ac:chgData name="Chase Christensen" userId="164fa7e1-64ff-41db-a788-efb62671fcd0" providerId="ADAL" clId="{432C5C50-2E3C-4C4F-9592-F2557BC79AB5}" dt="2021-07-06T05:14:52.322" v="2631" actId="27803"/>
          <ac:spMkLst>
            <pc:docMk/>
            <pc:sldMk cId="699178638" sldId="256"/>
            <ac:spMk id="12" creationId="{8FC6432F-D575-4917-BE84-7CAF00E568AF}"/>
          </ac:spMkLst>
        </pc:spChg>
        <pc:spChg chg="mod">
          <ac:chgData name="Chase Christensen" userId="164fa7e1-64ff-41db-a788-efb62671fcd0" providerId="ADAL" clId="{432C5C50-2E3C-4C4F-9592-F2557BC79AB5}" dt="2021-07-06T05:14:52.322" v="2631" actId="27803"/>
          <ac:spMkLst>
            <pc:docMk/>
            <pc:sldMk cId="699178638" sldId="256"/>
            <ac:spMk id="13" creationId="{FA6685BE-B59B-4868-9145-44B11C83F413}"/>
          </ac:spMkLst>
        </pc:spChg>
        <pc:spChg chg="mod">
          <ac:chgData name="Chase Christensen" userId="164fa7e1-64ff-41db-a788-efb62671fcd0" providerId="ADAL" clId="{432C5C50-2E3C-4C4F-9592-F2557BC79AB5}" dt="2021-07-06T05:15:09.619" v="2633" actId="1076"/>
          <ac:spMkLst>
            <pc:docMk/>
            <pc:sldMk cId="699178638" sldId="256"/>
            <ac:spMk id="14" creationId="{6B4A81C5-AD25-40BD-AA3B-0C8A469ED991}"/>
          </ac:spMkLst>
        </pc:spChg>
        <pc:spChg chg="mod">
          <ac:chgData name="Chase Christensen" userId="164fa7e1-64ff-41db-a788-efb62671fcd0" providerId="ADAL" clId="{432C5C50-2E3C-4C4F-9592-F2557BC79AB5}" dt="2021-07-06T05:14:52.322" v="2631" actId="27803"/>
          <ac:spMkLst>
            <pc:docMk/>
            <pc:sldMk cId="699178638" sldId="256"/>
            <ac:spMk id="15" creationId="{AAF98299-BA79-4EF0-BDC0-0E7DD267313C}"/>
          </ac:spMkLst>
        </pc:spChg>
        <pc:spChg chg="mod">
          <ac:chgData name="Chase Christensen" userId="164fa7e1-64ff-41db-a788-efb62671fcd0" providerId="ADAL" clId="{432C5C50-2E3C-4C4F-9592-F2557BC79AB5}" dt="2021-07-06T05:14:52.322" v="2631" actId="27803"/>
          <ac:spMkLst>
            <pc:docMk/>
            <pc:sldMk cId="699178638" sldId="256"/>
            <ac:spMk id="16" creationId="{C999A7BD-D5B7-4CCA-89BE-7F6CB659EDAF}"/>
          </ac:spMkLst>
        </pc:spChg>
        <pc:spChg chg="add mod">
          <ac:chgData name="Chase Christensen" userId="164fa7e1-64ff-41db-a788-efb62671fcd0" providerId="ADAL" clId="{432C5C50-2E3C-4C4F-9592-F2557BC79AB5}" dt="2021-07-06T05:15:52.913" v="2654" actId="115"/>
          <ac:spMkLst>
            <pc:docMk/>
            <pc:sldMk cId="699178638" sldId="256"/>
            <ac:spMk id="17" creationId="{BF02C9BC-E367-4463-AD37-A6FD8459575C}"/>
          </ac:spMkLst>
        </pc:spChg>
        <pc:grpChg chg="mod">
          <ac:chgData name="Chase Christensen" userId="164fa7e1-64ff-41db-a788-efb62671fcd0" providerId="ADAL" clId="{432C5C50-2E3C-4C4F-9592-F2557BC79AB5}" dt="2021-07-06T05:14:52.322" v="2631" actId="27803"/>
          <ac:grpSpMkLst>
            <pc:docMk/>
            <pc:sldMk cId="699178638" sldId="256"/>
            <ac:grpSpMk id="9" creationId="{4B8B4CF7-5C85-4B50-8601-F2121E2E4E6C}"/>
          </ac:grpSpMkLst>
        </pc:grpChg>
        <pc:picChg chg="add del mod">
          <ac:chgData name="Chase Christensen" userId="164fa7e1-64ff-41db-a788-efb62671fcd0" providerId="ADAL" clId="{432C5C50-2E3C-4C4F-9592-F2557BC79AB5}" dt="2021-07-06T05:14:52.322" v="2631" actId="27803"/>
          <ac:picMkLst>
            <pc:docMk/>
            <pc:sldMk cId="699178638" sldId="256"/>
            <ac:picMk id="8" creationId="{613C28F9-6E4E-4546-98ED-F81876D2E33B}"/>
          </ac:picMkLst>
        </pc:picChg>
      </pc:sldChg>
      <pc:sldChg chg="addSp modSp mod">
        <pc:chgData name="Chase Christensen" userId="164fa7e1-64ff-41db-a788-efb62671fcd0" providerId="ADAL" clId="{432C5C50-2E3C-4C4F-9592-F2557BC79AB5}" dt="2021-07-06T05:39:05.023" v="3089" actId="20577"/>
        <pc:sldMkLst>
          <pc:docMk/>
          <pc:sldMk cId="339978243" sldId="257"/>
        </pc:sldMkLst>
        <pc:spChg chg="add mod">
          <ac:chgData name="Chase Christensen" userId="164fa7e1-64ff-41db-a788-efb62671fcd0" providerId="ADAL" clId="{432C5C50-2E3C-4C4F-9592-F2557BC79AB5}" dt="2021-07-06T05:16:33.623" v="2659" actId="14100"/>
          <ac:spMkLst>
            <pc:docMk/>
            <pc:sldMk cId="339978243" sldId="257"/>
            <ac:spMk id="48" creationId="{FAB7C8BC-7A3B-4CCF-BE33-A2A4F40A063D}"/>
          </ac:spMkLst>
        </pc:spChg>
        <pc:spChg chg="add mod">
          <ac:chgData name="Chase Christensen" userId="164fa7e1-64ff-41db-a788-efb62671fcd0" providerId="ADAL" clId="{432C5C50-2E3C-4C4F-9592-F2557BC79AB5}" dt="2021-07-06T05:29:34.228" v="2917" actId="27636"/>
          <ac:spMkLst>
            <pc:docMk/>
            <pc:sldMk cId="339978243" sldId="257"/>
            <ac:spMk id="49" creationId="{CDC89D70-3EE8-4208-9B24-DFAF03E4D947}"/>
          </ac:spMkLst>
        </pc:spChg>
        <pc:spChg chg="add mod">
          <ac:chgData name="Chase Christensen" userId="164fa7e1-64ff-41db-a788-efb62671fcd0" providerId="ADAL" clId="{432C5C50-2E3C-4C4F-9592-F2557BC79AB5}" dt="2021-07-06T05:39:05.023" v="3089" actId="20577"/>
          <ac:spMkLst>
            <pc:docMk/>
            <pc:sldMk cId="339978243" sldId="257"/>
            <ac:spMk id="50" creationId="{07CEF430-6950-4803-A5E6-7A8DDB16DDC8}"/>
          </ac:spMkLst>
        </pc:spChg>
      </pc:sldChg>
      <pc:sldChg chg="addSp delSp modSp mod addAnim delAnim modAnim">
        <pc:chgData name="Chase Christensen" userId="164fa7e1-64ff-41db-a788-efb62671fcd0" providerId="ADAL" clId="{432C5C50-2E3C-4C4F-9592-F2557BC79AB5}" dt="2021-07-06T04:36:08.780" v="609" actId="478"/>
        <pc:sldMkLst>
          <pc:docMk/>
          <pc:sldMk cId="3645818153" sldId="258"/>
        </pc:sldMkLst>
        <pc:spChg chg="mod">
          <ac:chgData name="Chase Christensen" userId="164fa7e1-64ff-41db-a788-efb62671fcd0" providerId="ADAL" clId="{432C5C50-2E3C-4C4F-9592-F2557BC79AB5}" dt="2021-07-06T04:21:30.811" v="129" actId="404"/>
          <ac:spMkLst>
            <pc:docMk/>
            <pc:sldMk cId="3645818153" sldId="258"/>
            <ac:spMk id="11" creationId="{C297040D-642E-4647-8DAA-85A7C900617F}"/>
          </ac:spMkLst>
        </pc:spChg>
        <pc:spChg chg="mod">
          <ac:chgData name="Chase Christensen" userId="164fa7e1-64ff-41db-a788-efb62671fcd0" providerId="ADAL" clId="{432C5C50-2E3C-4C4F-9592-F2557BC79AB5}" dt="2021-07-06T04:14:20.004" v="0" actId="164"/>
          <ac:spMkLst>
            <pc:docMk/>
            <pc:sldMk cId="3645818153" sldId="258"/>
            <ac:spMk id="14" creationId="{C91098E3-A080-428A-893A-A5A0B35E67D9}"/>
          </ac:spMkLst>
        </pc:spChg>
        <pc:spChg chg="mod">
          <ac:chgData name="Chase Christensen" userId="164fa7e1-64ff-41db-a788-efb62671fcd0" providerId="ADAL" clId="{432C5C50-2E3C-4C4F-9592-F2557BC79AB5}" dt="2021-07-06T04:14:20.004" v="0" actId="164"/>
          <ac:spMkLst>
            <pc:docMk/>
            <pc:sldMk cId="3645818153" sldId="258"/>
            <ac:spMk id="15" creationId="{45B20168-AF68-4DBE-8B35-E3C1362D3CAC}"/>
          </ac:spMkLst>
        </pc:spChg>
        <pc:spChg chg="add mod">
          <ac:chgData name="Chase Christensen" userId="164fa7e1-64ff-41db-a788-efb62671fcd0" providerId="ADAL" clId="{432C5C50-2E3C-4C4F-9592-F2557BC79AB5}" dt="2021-07-06T04:21:19.766" v="126" actId="20577"/>
          <ac:spMkLst>
            <pc:docMk/>
            <pc:sldMk cId="3645818153" sldId="258"/>
            <ac:spMk id="17" creationId="{5A8336EC-A938-4041-A79F-3C07D4E223CE}"/>
          </ac:spMkLst>
        </pc:spChg>
        <pc:grpChg chg="add mod">
          <ac:chgData name="Chase Christensen" userId="164fa7e1-64ff-41db-a788-efb62671fcd0" providerId="ADAL" clId="{432C5C50-2E3C-4C4F-9592-F2557BC79AB5}" dt="2021-07-06T04:14:20.004" v="0" actId="164"/>
          <ac:grpSpMkLst>
            <pc:docMk/>
            <pc:sldMk cId="3645818153" sldId="258"/>
            <ac:grpSpMk id="16" creationId="{809215F2-5AA9-41AA-B3B7-AC196688B847}"/>
          </ac:grpSpMkLst>
        </pc:grpChg>
        <pc:picChg chg="add del mod">
          <ac:chgData name="Chase Christensen" userId="164fa7e1-64ff-41db-a788-efb62671fcd0" providerId="ADAL" clId="{432C5C50-2E3C-4C4F-9592-F2557BC79AB5}" dt="2021-07-06T04:36:08.780" v="609" actId="478"/>
          <ac:picMkLst>
            <pc:docMk/>
            <pc:sldMk cId="3645818153" sldId="258"/>
            <ac:picMk id="18" creationId="{03255406-F36D-45A4-8E35-51CB8A7D829B}"/>
          </ac:picMkLst>
        </pc:picChg>
      </pc:sldChg>
      <pc:sldChg chg="addSp delSp modSp mod modAnim">
        <pc:chgData name="Chase Christensen" userId="164fa7e1-64ff-41db-a788-efb62671fcd0" providerId="ADAL" clId="{432C5C50-2E3C-4C4F-9592-F2557BC79AB5}" dt="2021-07-06T04:36:19.678" v="610"/>
        <pc:sldMkLst>
          <pc:docMk/>
          <pc:sldMk cId="3268358850" sldId="259"/>
        </pc:sldMkLst>
        <pc:spChg chg="add del mod">
          <ac:chgData name="Chase Christensen" userId="164fa7e1-64ff-41db-a788-efb62671fcd0" providerId="ADAL" clId="{432C5C50-2E3C-4C4F-9592-F2557BC79AB5}" dt="2021-07-06T04:22:20.099" v="131" actId="478"/>
          <ac:spMkLst>
            <pc:docMk/>
            <pc:sldMk cId="3268358850" sldId="259"/>
            <ac:spMk id="3" creationId="{0E3DA46C-5820-495E-B065-B80F7D995D18}"/>
          </ac:spMkLst>
        </pc:spChg>
        <pc:spChg chg="del">
          <ac:chgData name="Chase Christensen" userId="164fa7e1-64ff-41db-a788-efb62671fcd0" providerId="ADAL" clId="{432C5C50-2E3C-4C4F-9592-F2557BC79AB5}" dt="2021-07-06T04:22:16.711" v="130" actId="478"/>
          <ac:spMkLst>
            <pc:docMk/>
            <pc:sldMk cId="3268358850" sldId="259"/>
            <ac:spMk id="11" creationId="{C297040D-642E-4647-8DAA-85A7C900617F}"/>
          </ac:spMkLst>
        </pc:spChg>
        <pc:spChg chg="mod">
          <ac:chgData name="Chase Christensen" userId="164fa7e1-64ff-41db-a788-efb62671fcd0" providerId="ADAL" clId="{432C5C50-2E3C-4C4F-9592-F2557BC79AB5}" dt="2021-07-06T04:14:23.240" v="1"/>
          <ac:spMkLst>
            <pc:docMk/>
            <pc:sldMk cId="3268358850" sldId="259"/>
            <ac:spMk id="12" creationId="{A22D8E71-54C5-43BE-B6C5-6F6D666B9351}"/>
          </ac:spMkLst>
        </pc:spChg>
        <pc:spChg chg="mod">
          <ac:chgData name="Chase Christensen" userId="164fa7e1-64ff-41db-a788-efb62671fcd0" providerId="ADAL" clId="{432C5C50-2E3C-4C4F-9592-F2557BC79AB5}" dt="2021-07-06T04:14:23.240" v="1"/>
          <ac:spMkLst>
            <pc:docMk/>
            <pc:sldMk cId="3268358850" sldId="259"/>
            <ac:spMk id="13" creationId="{DC7EC54F-ED1F-4ADB-A77D-E7F428649BD5}"/>
          </ac:spMkLst>
        </pc:spChg>
        <pc:spChg chg="add mod">
          <ac:chgData name="Chase Christensen" userId="164fa7e1-64ff-41db-a788-efb62671fcd0" providerId="ADAL" clId="{432C5C50-2E3C-4C4F-9592-F2557BC79AB5}" dt="2021-07-06T04:26:11.340" v="383" actId="20577"/>
          <ac:spMkLst>
            <pc:docMk/>
            <pc:sldMk cId="3268358850" sldId="259"/>
            <ac:spMk id="14" creationId="{CBD5DA4F-14DC-4AC7-8165-8AE0FD1D78A3}"/>
          </ac:spMkLst>
        </pc:spChg>
        <pc:spChg chg="add mod">
          <ac:chgData name="Chase Christensen" userId="164fa7e1-64ff-41db-a788-efb62671fcd0" providerId="ADAL" clId="{432C5C50-2E3C-4C4F-9592-F2557BC79AB5}" dt="2021-07-06T04:26:19.156" v="388" actId="20577"/>
          <ac:spMkLst>
            <pc:docMk/>
            <pc:sldMk cId="3268358850" sldId="259"/>
            <ac:spMk id="15" creationId="{B40F7F29-DB6F-4CB4-A30D-E67D53DC312A}"/>
          </ac:spMkLst>
        </pc:spChg>
        <pc:grpChg chg="add mod">
          <ac:chgData name="Chase Christensen" userId="164fa7e1-64ff-41db-a788-efb62671fcd0" providerId="ADAL" clId="{432C5C50-2E3C-4C4F-9592-F2557BC79AB5}" dt="2021-07-06T04:14:23.240" v="1"/>
          <ac:grpSpMkLst>
            <pc:docMk/>
            <pc:sldMk cId="3268358850" sldId="259"/>
            <ac:grpSpMk id="7" creationId="{DD69FF69-5EF5-4976-A940-F0C00D6230E0}"/>
          </ac:grpSpMkLst>
        </pc:grpChg>
      </pc:sldChg>
      <pc:sldChg chg="addSp delSp modSp mod modAnim">
        <pc:chgData name="Chase Christensen" userId="164fa7e1-64ff-41db-a788-efb62671fcd0" providerId="ADAL" clId="{432C5C50-2E3C-4C4F-9592-F2557BC79AB5}" dt="2021-07-06T04:36:35.861" v="613"/>
        <pc:sldMkLst>
          <pc:docMk/>
          <pc:sldMk cId="883636251" sldId="260"/>
        </pc:sldMkLst>
        <pc:spChg chg="add del mod">
          <ac:chgData name="Chase Christensen" userId="164fa7e1-64ff-41db-a788-efb62671fcd0" providerId="ADAL" clId="{432C5C50-2E3C-4C4F-9592-F2557BC79AB5}" dt="2021-07-06T04:28:26.986" v="499" actId="478"/>
          <ac:spMkLst>
            <pc:docMk/>
            <pc:sldMk cId="883636251" sldId="260"/>
            <ac:spMk id="3" creationId="{7D83C55D-714C-42B1-91B3-A342AF134198}"/>
          </ac:spMkLst>
        </pc:spChg>
        <pc:spChg chg="del">
          <ac:chgData name="Chase Christensen" userId="164fa7e1-64ff-41db-a788-efb62671fcd0" providerId="ADAL" clId="{432C5C50-2E3C-4C4F-9592-F2557BC79AB5}" dt="2021-07-06T04:28:19.780" v="497" actId="478"/>
          <ac:spMkLst>
            <pc:docMk/>
            <pc:sldMk cId="883636251" sldId="260"/>
            <ac:spMk id="11" creationId="{C297040D-642E-4647-8DAA-85A7C900617F}"/>
          </ac:spMkLst>
        </pc:spChg>
        <pc:spChg chg="mod">
          <ac:chgData name="Chase Christensen" userId="164fa7e1-64ff-41db-a788-efb62671fcd0" providerId="ADAL" clId="{432C5C50-2E3C-4C4F-9592-F2557BC79AB5}" dt="2021-07-06T04:14:29.959" v="8"/>
          <ac:spMkLst>
            <pc:docMk/>
            <pc:sldMk cId="883636251" sldId="260"/>
            <ac:spMk id="12" creationId="{E8C85494-5148-4A6A-A309-CCF503401964}"/>
          </ac:spMkLst>
        </pc:spChg>
        <pc:spChg chg="mod">
          <ac:chgData name="Chase Christensen" userId="164fa7e1-64ff-41db-a788-efb62671fcd0" providerId="ADAL" clId="{432C5C50-2E3C-4C4F-9592-F2557BC79AB5}" dt="2021-07-06T04:14:29.959" v="8"/>
          <ac:spMkLst>
            <pc:docMk/>
            <pc:sldMk cId="883636251" sldId="260"/>
            <ac:spMk id="13" creationId="{8FAC26DC-E947-4690-A3F3-3A25FD6719A4}"/>
          </ac:spMkLst>
        </pc:spChg>
        <pc:spChg chg="add mod">
          <ac:chgData name="Chase Christensen" userId="164fa7e1-64ff-41db-a788-efb62671fcd0" providerId="ADAL" clId="{432C5C50-2E3C-4C4F-9592-F2557BC79AB5}" dt="2021-07-06T04:29:59.609" v="596" actId="1076"/>
          <ac:spMkLst>
            <pc:docMk/>
            <pc:sldMk cId="883636251" sldId="260"/>
            <ac:spMk id="14" creationId="{03A5A80A-6461-4465-B3B0-3AD8A966B7DF}"/>
          </ac:spMkLst>
        </pc:spChg>
        <pc:spChg chg="add mod">
          <ac:chgData name="Chase Christensen" userId="164fa7e1-64ff-41db-a788-efb62671fcd0" providerId="ADAL" clId="{432C5C50-2E3C-4C4F-9592-F2557BC79AB5}" dt="2021-07-06T04:30:01.950" v="600" actId="20577"/>
          <ac:spMkLst>
            <pc:docMk/>
            <pc:sldMk cId="883636251" sldId="260"/>
            <ac:spMk id="15" creationId="{335F7643-3AE2-4B8B-902D-BE9AE421CA55}"/>
          </ac:spMkLst>
        </pc:spChg>
        <pc:grpChg chg="add mod">
          <ac:chgData name="Chase Christensen" userId="164fa7e1-64ff-41db-a788-efb62671fcd0" providerId="ADAL" clId="{432C5C50-2E3C-4C4F-9592-F2557BC79AB5}" dt="2021-07-06T04:14:29.959" v="8"/>
          <ac:grpSpMkLst>
            <pc:docMk/>
            <pc:sldMk cId="883636251" sldId="260"/>
            <ac:grpSpMk id="7" creationId="{514FDEB5-4066-4B7D-B449-7C3DE234A5D2}"/>
          </ac:grpSpMkLst>
        </pc:grpChg>
      </pc:sldChg>
      <pc:sldChg chg="addSp delSp modSp mod modAnim">
        <pc:chgData name="Chase Christensen" userId="164fa7e1-64ff-41db-a788-efb62671fcd0" providerId="ADAL" clId="{432C5C50-2E3C-4C4F-9592-F2557BC79AB5}" dt="2021-07-06T04:36:30.454" v="612"/>
        <pc:sldMkLst>
          <pc:docMk/>
          <pc:sldMk cId="2573014201" sldId="261"/>
        </pc:sldMkLst>
        <pc:spChg chg="add del mod">
          <ac:chgData name="Chase Christensen" userId="164fa7e1-64ff-41db-a788-efb62671fcd0" providerId="ADAL" clId="{432C5C50-2E3C-4C4F-9592-F2557BC79AB5}" dt="2021-07-06T04:26:29.643" v="390" actId="478"/>
          <ac:spMkLst>
            <pc:docMk/>
            <pc:sldMk cId="2573014201" sldId="261"/>
            <ac:spMk id="3" creationId="{A48AB9E1-7D55-4A13-9628-B1E55846C22E}"/>
          </ac:spMkLst>
        </pc:spChg>
        <pc:spChg chg="del">
          <ac:chgData name="Chase Christensen" userId="164fa7e1-64ff-41db-a788-efb62671fcd0" providerId="ADAL" clId="{432C5C50-2E3C-4C4F-9592-F2557BC79AB5}" dt="2021-07-06T04:26:28.252" v="389" actId="478"/>
          <ac:spMkLst>
            <pc:docMk/>
            <pc:sldMk cId="2573014201" sldId="261"/>
            <ac:spMk id="11" creationId="{C297040D-642E-4647-8DAA-85A7C900617F}"/>
          </ac:spMkLst>
        </pc:spChg>
        <pc:spChg chg="mod">
          <ac:chgData name="Chase Christensen" userId="164fa7e1-64ff-41db-a788-efb62671fcd0" providerId="ADAL" clId="{432C5C50-2E3C-4C4F-9592-F2557BC79AB5}" dt="2021-07-06T04:14:25.055" v="2"/>
          <ac:spMkLst>
            <pc:docMk/>
            <pc:sldMk cId="2573014201" sldId="261"/>
            <ac:spMk id="12" creationId="{046D55F9-10D6-4FE2-A3E4-A7DA81C17764}"/>
          </ac:spMkLst>
        </pc:spChg>
        <pc:spChg chg="mod">
          <ac:chgData name="Chase Christensen" userId="164fa7e1-64ff-41db-a788-efb62671fcd0" providerId="ADAL" clId="{432C5C50-2E3C-4C4F-9592-F2557BC79AB5}" dt="2021-07-06T04:14:25.055" v="2"/>
          <ac:spMkLst>
            <pc:docMk/>
            <pc:sldMk cId="2573014201" sldId="261"/>
            <ac:spMk id="13" creationId="{07EFEB0E-574C-4C96-B1B3-F56038A5B814}"/>
          </ac:spMkLst>
        </pc:spChg>
        <pc:spChg chg="mod">
          <ac:chgData name="Chase Christensen" userId="164fa7e1-64ff-41db-a788-efb62671fcd0" providerId="ADAL" clId="{432C5C50-2E3C-4C4F-9592-F2557BC79AB5}" dt="2021-07-06T04:14:28.655" v="7"/>
          <ac:spMkLst>
            <pc:docMk/>
            <pc:sldMk cId="2573014201" sldId="261"/>
            <ac:spMk id="15" creationId="{14163FC4-801A-44C8-81EC-A974DA874889}"/>
          </ac:spMkLst>
        </pc:spChg>
        <pc:spChg chg="mod">
          <ac:chgData name="Chase Christensen" userId="164fa7e1-64ff-41db-a788-efb62671fcd0" providerId="ADAL" clId="{432C5C50-2E3C-4C4F-9592-F2557BC79AB5}" dt="2021-07-06T04:14:28.655" v="7"/>
          <ac:spMkLst>
            <pc:docMk/>
            <pc:sldMk cId="2573014201" sldId="261"/>
            <ac:spMk id="16" creationId="{9EA78C3D-9D08-41B2-8C6C-5101AAAB8C67}"/>
          </ac:spMkLst>
        </pc:spChg>
        <pc:spChg chg="add mod">
          <ac:chgData name="Chase Christensen" userId="164fa7e1-64ff-41db-a788-efb62671fcd0" providerId="ADAL" clId="{432C5C50-2E3C-4C4F-9592-F2557BC79AB5}" dt="2021-07-06T04:28:06.626" v="496" actId="20577"/>
          <ac:spMkLst>
            <pc:docMk/>
            <pc:sldMk cId="2573014201" sldId="261"/>
            <ac:spMk id="17" creationId="{E156F530-A593-4D08-B462-72453B72E85B}"/>
          </ac:spMkLst>
        </pc:spChg>
        <pc:spChg chg="add mod">
          <ac:chgData name="Chase Christensen" userId="164fa7e1-64ff-41db-a788-efb62671fcd0" providerId="ADAL" clId="{432C5C50-2E3C-4C4F-9592-F2557BC79AB5}" dt="2021-07-06T04:26:30.023" v="391"/>
          <ac:spMkLst>
            <pc:docMk/>
            <pc:sldMk cId="2573014201" sldId="261"/>
            <ac:spMk id="18" creationId="{10120880-70B1-438B-BDBC-145DC48169F8}"/>
          </ac:spMkLst>
        </pc:spChg>
        <pc:grpChg chg="add del mod">
          <ac:chgData name="Chase Christensen" userId="164fa7e1-64ff-41db-a788-efb62671fcd0" providerId="ADAL" clId="{432C5C50-2E3C-4C4F-9592-F2557BC79AB5}" dt="2021-07-06T04:14:27.197" v="6"/>
          <ac:grpSpMkLst>
            <pc:docMk/>
            <pc:sldMk cId="2573014201" sldId="261"/>
            <ac:grpSpMk id="7" creationId="{E1FC94EB-B7CC-49EA-A387-7CAF35DCE7EA}"/>
          </ac:grpSpMkLst>
        </pc:grpChg>
        <pc:grpChg chg="add mod">
          <ac:chgData name="Chase Christensen" userId="164fa7e1-64ff-41db-a788-efb62671fcd0" providerId="ADAL" clId="{432C5C50-2E3C-4C4F-9592-F2557BC79AB5}" dt="2021-07-06T04:14:28.655" v="7"/>
          <ac:grpSpMkLst>
            <pc:docMk/>
            <pc:sldMk cId="2573014201" sldId="261"/>
            <ac:grpSpMk id="14" creationId="{D4DBF3D1-98E9-454A-9AC0-03810224690B}"/>
          </ac:grpSpMkLst>
        </pc:grpChg>
      </pc:sldChg>
      <pc:sldChg chg="addSp delSp modSp mod modAnim">
        <pc:chgData name="Chase Christensen" userId="164fa7e1-64ff-41db-a788-efb62671fcd0" providerId="ADAL" clId="{432C5C50-2E3C-4C4F-9592-F2557BC79AB5}" dt="2021-07-06T04:39:06.853" v="814"/>
        <pc:sldMkLst>
          <pc:docMk/>
          <pc:sldMk cId="1398535216" sldId="262"/>
        </pc:sldMkLst>
        <pc:spChg chg="add del mod">
          <ac:chgData name="Chase Christensen" userId="164fa7e1-64ff-41db-a788-efb62671fcd0" providerId="ADAL" clId="{432C5C50-2E3C-4C4F-9592-F2557BC79AB5}" dt="2021-07-06T04:28:29.082" v="500" actId="478"/>
          <ac:spMkLst>
            <pc:docMk/>
            <pc:sldMk cId="1398535216" sldId="262"/>
            <ac:spMk id="3" creationId="{4E88457F-3263-472D-84F7-1A556EE39161}"/>
          </ac:spMkLst>
        </pc:spChg>
        <pc:spChg chg="del">
          <ac:chgData name="Chase Christensen" userId="164fa7e1-64ff-41db-a788-efb62671fcd0" providerId="ADAL" clId="{432C5C50-2E3C-4C4F-9592-F2557BC79AB5}" dt="2021-07-06T04:28:24.099" v="498" actId="478"/>
          <ac:spMkLst>
            <pc:docMk/>
            <pc:sldMk cId="1398535216" sldId="262"/>
            <ac:spMk id="11" creationId="{C297040D-642E-4647-8DAA-85A7C900617F}"/>
          </ac:spMkLst>
        </pc:spChg>
        <pc:spChg chg="mod">
          <ac:chgData name="Chase Christensen" userId="164fa7e1-64ff-41db-a788-efb62671fcd0" providerId="ADAL" clId="{432C5C50-2E3C-4C4F-9592-F2557BC79AB5}" dt="2021-07-06T04:14:31.062" v="9"/>
          <ac:spMkLst>
            <pc:docMk/>
            <pc:sldMk cId="1398535216" sldId="262"/>
            <ac:spMk id="15" creationId="{0E4EB863-82AE-4206-A940-D3DD2DB39A0D}"/>
          </ac:spMkLst>
        </pc:spChg>
        <pc:spChg chg="mod">
          <ac:chgData name="Chase Christensen" userId="164fa7e1-64ff-41db-a788-efb62671fcd0" providerId="ADAL" clId="{432C5C50-2E3C-4C4F-9592-F2557BC79AB5}" dt="2021-07-06T04:14:31.062" v="9"/>
          <ac:spMkLst>
            <pc:docMk/>
            <pc:sldMk cId="1398535216" sldId="262"/>
            <ac:spMk id="16" creationId="{4F071430-5CC8-4505-85CB-617E3AC4772F}"/>
          </ac:spMkLst>
        </pc:spChg>
        <pc:spChg chg="add mod">
          <ac:chgData name="Chase Christensen" userId="164fa7e1-64ff-41db-a788-efb62671fcd0" providerId="ADAL" clId="{432C5C50-2E3C-4C4F-9592-F2557BC79AB5}" dt="2021-07-06T04:38:04.249" v="693" actId="20577"/>
          <ac:spMkLst>
            <pc:docMk/>
            <pc:sldMk cId="1398535216" sldId="262"/>
            <ac:spMk id="17" creationId="{E640C911-918E-450B-9B59-83ED4B9A1990}"/>
          </ac:spMkLst>
        </pc:spChg>
        <pc:spChg chg="add mod">
          <ac:chgData name="Chase Christensen" userId="164fa7e1-64ff-41db-a788-efb62671fcd0" providerId="ADAL" clId="{432C5C50-2E3C-4C4F-9592-F2557BC79AB5}" dt="2021-07-06T04:38:50.800" v="813" actId="1076"/>
          <ac:spMkLst>
            <pc:docMk/>
            <pc:sldMk cId="1398535216" sldId="262"/>
            <ac:spMk id="18" creationId="{36E38258-1F41-40E1-9907-22DDDAC759AC}"/>
          </ac:spMkLst>
        </pc:spChg>
        <pc:grpChg chg="add mod">
          <ac:chgData name="Chase Christensen" userId="164fa7e1-64ff-41db-a788-efb62671fcd0" providerId="ADAL" clId="{432C5C50-2E3C-4C4F-9592-F2557BC79AB5}" dt="2021-07-06T04:14:31.062" v="9"/>
          <ac:grpSpMkLst>
            <pc:docMk/>
            <pc:sldMk cId="1398535216" sldId="262"/>
            <ac:grpSpMk id="14" creationId="{BC709F67-01AC-443A-B9E6-145B818FB3F5}"/>
          </ac:grpSpMkLst>
        </pc:grpChg>
      </pc:sldChg>
      <pc:sldChg chg="addSp delSp modSp mod modAnim">
        <pc:chgData name="Chase Christensen" userId="164fa7e1-64ff-41db-a788-efb62671fcd0" providerId="ADAL" clId="{432C5C50-2E3C-4C4F-9592-F2557BC79AB5}" dt="2021-07-06T04:40:59.214" v="927"/>
        <pc:sldMkLst>
          <pc:docMk/>
          <pc:sldMk cId="2702206402" sldId="263"/>
        </pc:sldMkLst>
        <pc:spChg chg="add del mod">
          <ac:chgData name="Chase Christensen" userId="164fa7e1-64ff-41db-a788-efb62671fcd0" providerId="ADAL" clId="{432C5C50-2E3C-4C4F-9592-F2557BC79AB5}" dt="2021-07-06T04:28:34.635" v="502" actId="478"/>
          <ac:spMkLst>
            <pc:docMk/>
            <pc:sldMk cId="2702206402" sldId="263"/>
            <ac:spMk id="3" creationId="{62FC0639-FBE8-4CDC-9A67-68AF539AC764}"/>
          </ac:spMkLst>
        </pc:spChg>
        <pc:spChg chg="mod">
          <ac:chgData name="Chase Christensen" userId="164fa7e1-64ff-41db-a788-efb62671fcd0" providerId="ADAL" clId="{432C5C50-2E3C-4C4F-9592-F2557BC79AB5}" dt="2021-07-06T04:14:32.079" v="10"/>
          <ac:spMkLst>
            <pc:docMk/>
            <pc:sldMk cId="2702206402" sldId="263"/>
            <ac:spMk id="10" creationId="{7B32E633-9EEB-44F2-A672-8C427783BDED}"/>
          </ac:spMkLst>
        </pc:spChg>
        <pc:spChg chg="del">
          <ac:chgData name="Chase Christensen" userId="164fa7e1-64ff-41db-a788-efb62671fcd0" providerId="ADAL" clId="{432C5C50-2E3C-4C4F-9592-F2557BC79AB5}" dt="2021-07-06T04:28:33.219" v="501" actId="478"/>
          <ac:spMkLst>
            <pc:docMk/>
            <pc:sldMk cId="2702206402" sldId="263"/>
            <ac:spMk id="11" creationId="{C297040D-642E-4647-8DAA-85A7C900617F}"/>
          </ac:spMkLst>
        </pc:spChg>
        <pc:spChg chg="mod">
          <ac:chgData name="Chase Christensen" userId="164fa7e1-64ff-41db-a788-efb62671fcd0" providerId="ADAL" clId="{432C5C50-2E3C-4C4F-9592-F2557BC79AB5}" dt="2021-07-06T04:14:32.079" v="10"/>
          <ac:spMkLst>
            <pc:docMk/>
            <pc:sldMk cId="2702206402" sldId="263"/>
            <ac:spMk id="13" creationId="{322C7689-AA77-4012-9986-36CFF2A24EF0}"/>
          </ac:spMkLst>
        </pc:spChg>
        <pc:spChg chg="add mod">
          <ac:chgData name="Chase Christensen" userId="164fa7e1-64ff-41db-a788-efb62671fcd0" providerId="ADAL" clId="{432C5C50-2E3C-4C4F-9592-F2557BC79AB5}" dt="2021-07-06T04:40:46.930" v="924" actId="20577"/>
          <ac:spMkLst>
            <pc:docMk/>
            <pc:sldMk cId="2702206402" sldId="263"/>
            <ac:spMk id="14" creationId="{2ED8CB2F-C634-4AF8-B937-CA53969490ED}"/>
          </ac:spMkLst>
        </pc:spChg>
        <pc:spChg chg="add mod">
          <ac:chgData name="Chase Christensen" userId="164fa7e1-64ff-41db-a788-efb62671fcd0" providerId="ADAL" clId="{432C5C50-2E3C-4C4F-9592-F2557BC79AB5}" dt="2021-07-06T04:40:49.594" v="926" actId="20577"/>
          <ac:spMkLst>
            <pc:docMk/>
            <pc:sldMk cId="2702206402" sldId="263"/>
            <ac:spMk id="15" creationId="{2CED2DBD-ED0B-4FAE-BEF9-A43B4AE5B35D}"/>
          </ac:spMkLst>
        </pc:spChg>
        <pc:grpChg chg="add mod">
          <ac:chgData name="Chase Christensen" userId="164fa7e1-64ff-41db-a788-efb62671fcd0" providerId="ADAL" clId="{432C5C50-2E3C-4C4F-9592-F2557BC79AB5}" dt="2021-07-06T04:14:32.079" v="10"/>
          <ac:grpSpMkLst>
            <pc:docMk/>
            <pc:sldMk cId="2702206402" sldId="263"/>
            <ac:grpSpMk id="9" creationId="{DA5B3A10-8D37-47F4-B436-94E21ECBE176}"/>
          </ac:grpSpMkLst>
        </pc:grpChg>
      </pc:sldChg>
      <pc:sldChg chg="addSp delSp modSp mod modAnim">
        <pc:chgData name="Chase Christensen" userId="164fa7e1-64ff-41db-a788-efb62671fcd0" providerId="ADAL" clId="{432C5C50-2E3C-4C4F-9592-F2557BC79AB5}" dt="2021-07-06T05:07:28.701" v="2547" actId="20577"/>
        <pc:sldMkLst>
          <pc:docMk/>
          <pc:sldMk cId="1446064512" sldId="264"/>
        </pc:sldMkLst>
        <pc:spChg chg="add del mod">
          <ac:chgData name="Chase Christensen" userId="164fa7e1-64ff-41db-a788-efb62671fcd0" providerId="ADAL" clId="{432C5C50-2E3C-4C4F-9592-F2557BC79AB5}" dt="2021-07-06T04:28:38.226" v="504" actId="478"/>
          <ac:spMkLst>
            <pc:docMk/>
            <pc:sldMk cId="1446064512" sldId="264"/>
            <ac:spMk id="3" creationId="{72125448-7C97-432D-AC1F-36F8D92F8453}"/>
          </ac:spMkLst>
        </pc:spChg>
        <pc:spChg chg="mod">
          <ac:chgData name="Chase Christensen" userId="164fa7e1-64ff-41db-a788-efb62671fcd0" providerId="ADAL" clId="{432C5C50-2E3C-4C4F-9592-F2557BC79AB5}" dt="2021-07-06T04:14:32.806" v="11"/>
          <ac:spMkLst>
            <pc:docMk/>
            <pc:sldMk cId="1446064512" sldId="264"/>
            <ac:spMk id="10" creationId="{91A397C0-D9D5-420E-9071-0BBDF216780A}"/>
          </ac:spMkLst>
        </pc:spChg>
        <pc:spChg chg="del">
          <ac:chgData name="Chase Christensen" userId="164fa7e1-64ff-41db-a788-efb62671fcd0" providerId="ADAL" clId="{432C5C50-2E3C-4C4F-9592-F2557BC79AB5}" dt="2021-07-06T04:28:36.316" v="503" actId="478"/>
          <ac:spMkLst>
            <pc:docMk/>
            <pc:sldMk cId="1446064512" sldId="264"/>
            <ac:spMk id="11" creationId="{C297040D-642E-4647-8DAA-85A7C900617F}"/>
          </ac:spMkLst>
        </pc:spChg>
        <pc:spChg chg="mod">
          <ac:chgData name="Chase Christensen" userId="164fa7e1-64ff-41db-a788-efb62671fcd0" providerId="ADAL" clId="{432C5C50-2E3C-4C4F-9592-F2557BC79AB5}" dt="2021-07-06T04:14:32.806" v="11"/>
          <ac:spMkLst>
            <pc:docMk/>
            <pc:sldMk cId="1446064512" sldId="264"/>
            <ac:spMk id="13" creationId="{B1DBDD91-7B2D-482F-95CB-1C22C338C447}"/>
          </ac:spMkLst>
        </pc:spChg>
        <pc:spChg chg="add mod">
          <ac:chgData name="Chase Christensen" userId="164fa7e1-64ff-41db-a788-efb62671fcd0" providerId="ADAL" clId="{432C5C50-2E3C-4C4F-9592-F2557BC79AB5}" dt="2021-07-06T05:07:28.701" v="2547" actId="20577"/>
          <ac:spMkLst>
            <pc:docMk/>
            <pc:sldMk cId="1446064512" sldId="264"/>
            <ac:spMk id="14" creationId="{89BA73F7-F149-4706-8342-C208854A97BD}"/>
          </ac:spMkLst>
        </pc:spChg>
        <pc:spChg chg="add mod">
          <ac:chgData name="Chase Christensen" userId="164fa7e1-64ff-41db-a788-efb62671fcd0" providerId="ADAL" clId="{432C5C50-2E3C-4C4F-9592-F2557BC79AB5}" dt="2021-07-06T04:42:11.621" v="1075" actId="20577"/>
          <ac:spMkLst>
            <pc:docMk/>
            <pc:sldMk cId="1446064512" sldId="264"/>
            <ac:spMk id="15" creationId="{A1ABAEEA-7CC0-461F-A0A9-4666FF290787}"/>
          </ac:spMkLst>
        </pc:spChg>
        <pc:grpChg chg="add mod">
          <ac:chgData name="Chase Christensen" userId="164fa7e1-64ff-41db-a788-efb62671fcd0" providerId="ADAL" clId="{432C5C50-2E3C-4C4F-9592-F2557BC79AB5}" dt="2021-07-06T04:14:32.806" v="11"/>
          <ac:grpSpMkLst>
            <pc:docMk/>
            <pc:sldMk cId="1446064512" sldId="264"/>
            <ac:grpSpMk id="9" creationId="{D25FB259-B1EC-4E5B-BB43-107D6E15B65A}"/>
          </ac:grpSpMkLst>
        </pc:grpChg>
      </pc:sldChg>
      <pc:sldChg chg="addSp delSp modSp mod modAnim">
        <pc:chgData name="Chase Christensen" userId="164fa7e1-64ff-41db-a788-efb62671fcd0" providerId="ADAL" clId="{432C5C50-2E3C-4C4F-9592-F2557BC79AB5}" dt="2021-07-06T04:47:50.048" v="1558"/>
        <pc:sldMkLst>
          <pc:docMk/>
          <pc:sldMk cId="2223546189" sldId="265"/>
        </pc:sldMkLst>
        <pc:spChg chg="add del mod">
          <ac:chgData name="Chase Christensen" userId="164fa7e1-64ff-41db-a788-efb62671fcd0" providerId="ADAL" clId="{432C5C50-2E3C-4C4F-9592-F2557BC79AB5}" dt="2021-07-06T04:42:35.897" v="1078" actId="478"/>
          <ac:spMkLst>
            <pc:docMk/>
            <pc:sldMk cId="2223546189" sldId="265"/>
            <ac:spMk id="3" creationId="{B17BDF0E-6EDD-4782-81DD-CB86975D84F4}"/>
          </ac:spMkLst>
        </pc:spChg>
        <pc:spChg chg="mod">
          <ac:chgData name="Chase Christensen" userId="164fa7e1-64ff-41db-a788-efb62671fcd0" providerId="ADAL" clId="{432C5C50-2E3C-4C4F-9592-F2557BC79AB5}" dt="2021-07-06T04:14:33.863" v="12"/>
          <ac:spMkLst>
            <pc:docMk/>
            <pc:sldMk cId="2223546189" sldId="265"/>
            <ac:spMk id="10" creationId="{59180A27-0257-4CD6-B6AB-A3DB1F4767E6}"/>
          </ac:spMkLst>
        </pc:spChg>
        <pc:spChg chg="del">
          <ac:chgData name="Chase Christensen" userId="164fa7e1-64ff-41db-a788-efb62671fcd0" providerId="ADAL" clId="{432C5C50-2E3C-4C4F-9592-F2557BC79AB5}" dt="2021-07-06T04:42:33.995" v="1077" actId="478"/>
          <ac:spMkLst>
            <pc:docMk/>
            <pc:sldMk cId="2223546189" sldId="265"/>
            <ac:spMk id="11" creationId="{C297040D-642E-4647-8DAA-85A7C900617F}"/>
          </ac:spMkLst>
        </pc:spChg>
        <pc:spChg chg="mod">
          <ac:chgData name="Chase Christensen" userId="164fa7e1-64ff-41db-a788-efb62671fcd0" providerId="ADAL" clId="{432C5C50-2E3C-4C4F-9592-F2557BC79AB5}" dt="2021-07-06T04:14:33.863" v="12"/>
          <ac:spMkLst>
            <pc:docMk/>
            <pc:sldMk cId="2223546189" sldId="265"/>
            <ac:spMk id="13" creationId="{EAC90FF1-6B90-40AD-950D-74533A1FBC81}"/>
          </ac:spMkLst>
        </pc:spChg>
        <pc:spChg chg="add mod">
          <ac:chgData name="Chase Christensen" userId="164fa7e1-64ff-41db-a788-efb62671fcd0" providerId="ADAL" clId="{432C5C50-2E3C-4C4F-9592-F2557BC79AB5}" dt="2021-07-06T04:47:33.705" v="1540" actId="20577"/>
          <ac:spMkLst>
            <pc:docMk/>
            <pc:sldMk cId="2223546189" sldId="265"/>
            <ac:spMk id="14" creationId="{F0992FEC-DC6C-4E67-B2A3-57335BF7CB36}"/>
          </ac:spMkLst>
        </pc:spChg>
        <pc:spChg chg="add mod">
          <ac:chgData name="Chase Christensen" userId="164fa7e1-64ff-41db-a788-efb62671fcd0" providerId="ADAL" clId="{432C5C50-2E3C-4C4F-9592-F2557BC79AB5}" dt="2021-07-06T04:47:48.912" v="1557" actId="14100"/>
          <ac:spMkLst>
            <pc:docMk/>
            <pc:sldMk cId="2223546189" sldId="265"/>
            <ac:spMk id="15" creationId="{EB53DF27-C908-4F7C-9977-4E23FC097F98}"/>
          </ac:spMkLst>
        </pc:spChg>
        <pc:grpChg chg="add mod">
          <ac:chgData name="Chase Christensen" userId="164fa7e1-64ff-41db-a788-efb62671fcd0" providerId="ADAL" clId="{432C5C50-2E3C-4C4F-9592-F2557BC79AB5}" dt="2021-07-06T04:14:33.863" v="12"/>
          <ac:grpSpMkLst>
            <pc:docMk/>
            <pc:sldMk cId="2223546189" sldId="265"/>
            <ac:grpSpMk id="9" creationId="{8AF4BFC7-81E0-4B2C-B330-435E90E50DB7}"/>
          </ac:grpSpMkLst>
        </pc:grpChg>
      </pc:sldChg>
      <pc:sldChg chg="addSp delSp modSp mod delAnim modAnim">
        <pc:chgData name="Chase Christensen" userId="164fa7e1-64ff-41db-a788-efb62671fcd0" providerId="ADAL" clId="{432C5C50-2E3C-4C4F-9592-F2557BC79AB5}" dt="2021-07-06T04:46:30.078" v="1366"/>
        <pc:sldMkLst>
          <pc:docMk/>
          <pc:sldMk cId="2223765651" sldId="266"/>
        </pc:sldMkLst>
        <pc:spChg chg="add del mod">
          <ac:chgData name="Chase Christensen" userId="164fa7e1-64ff-41db-a788-efb62671fcd0" providerId="ADAL" clId="{432C5C50-2E3C-4C4F-9592-F2557BC79AB5}" dt="2021-07-06T04:42:38.897" v="1080" actId="478"/>
          <ac:spMkLst>
            <pc:docMk/>
            <pc:sldMk cId="2223765651" sldId="266"/>
            <ac:spMk id="3" creationId="{A72FB230-7ECB-4B7B-B28A-D7674EF0A334}"/>
          </ac:spMkLst>
        </pc:spChg>
        <pc:spChg chg="del">
          <ac:chgData name="Chase Christensen" userId="164fa7e1-64ff-41db-a788-efb62671fcd0" providerId="ADAL" clId="{432C5C50-2E3C-4C4F-9592-F2557BC79AB5}" dt="2021-07-06T04:42:38.124" v="1079" actId="478"/>
          <ac:spMkLst>
            <pc:docMk/>
            <pc:sldMk cId="2223765651" sldId="266"/>
            <ac:spMk id="11" creationId="{C297040D-642E-4647-8DAA-85A7C900617F}"/>
          </ac:spMkLst>
        </pc:spChg>
        <pc:spChg chg="mod">
          <ac:chgData name="Chase Christensen" userId="164fa7e1-64ff-41db-a788-efb62671fcd0" providerId="ADAL" clId="{432C5C50-2E3C-4C4F-9592-F2557BC79AB5}" dt="2021-07-06T04:14:34.911" v="13"/>
          <ac:spMkLst>
            <pc:docMk/>
            <pc:sldMk cId="2223765651" sldId="266"/>
            <ac:spMk id="15" creationId="{32739865-4F67-4BC2-9E39-3727042BD955}"/>
          </ac:spMkLst>
        </pc:spChg>
        <pc:spChg chg="mod">
          <ac:chgData name="Chase Christensen" userId="164fa7e1-64ff-41db-a788-efb62671fcd0" providerId="ADAL" clId="{432C5C50-2E3C-4C4F-9592-F2557BC79AB5}" dt="2021-07-06T04:14:34.911" v="13"/>
          <ac:spMkLst>
            <pc:docMk/>
            <pc:sldMk cId="2223765651" sldId="266"/>
            <ac:spMk id="16" creationId="{E4E8D9DD-6D43-4FF3-A8A7-25EE48649020}"/>
          </ac:spMkLst>
        </pc:spChg>
        <pc:spChg chg="add del mod">
          <ac:chgData name="Chase Christensen" userId="164fa7e1-64ff-41db-a788-efb62671fcd0" providerId="ADAL" clId="{432C5C50-2E3C-4C4F-9592-F2557BC79AB5}" dt="2021-07-06T04:46:19.898" v="1362" actId="478"/>
          <ac:spMkLst>
            <pc:docMk/>
            <pc:sldMk cId="2223765651" sldId="266"/>
            <ac:spMk id="17" creationId="{286CDD56-325D-45FB-96EF-DAB25E95D8A1}"/>
          </ac:spMkLst>
        </pc:spChg>
        <pc:spChg chg="add del mod">
          <ac:chgData name="Chase Christensen" userId="164fa7e1-64ff-41db-a788-efb62671fcd0" providerId="ADAL" clId="{432C5C50-2E3C-4C4F-9592-F2557BC79AB5}" dt="2021-07-06T04:46:21.729" v="1363" actId="478"/>
          <ac:spMkLst>
            <pc:docMk/>
            <pc:sldMk cId="2223765651" sldId="266"/>
            <ac:spMk id="18" creationId="{7D45676D-EA55-48F3-A7BF-D19DCE95D954}"/>
          </ac:spMkLst>
        </pc:spChg>
        <pc:spChg chg="add mod">
          <ac:chgData name="Chase Christensen" userId="164fa7e1-64ff-41db-a788-efb62671fcd0" providerId="ADAL" clId="{432C5C50-2E3C-4C4F-9592-F2557BC79AB5}" dt="2021-07-06T04:46:22.821" v="1364"/>
          <ac:spMkLst>
            <pc:docMk/>
            <pc:sldMk cId="2223765651" sldId="266"/>
            <ac:spMk id="19" creationId="{010DE1C5-7A48-41B8-904C-BBCCF5B85E1C}"/>
          </ac:spMkLst>
        </pc:spChg>
        <pc:spChg chg="add mod">
          <ac:chgData name="Chase Christensen" userId="164fa7e1-64ff-41db-a788-efb62671fcd0" providerId="ADAL" clId="{432C5C50-2E3C-4C4F-9592-F2557BC79AB5}" dt="2021-07-06T04:46:22.821" v="1364"/>
          <ac:spMkLst>
            <pc:docMk/>
            <pc:sldMk cId="2223765651" sldId="266"/>
            <ac:spMk id="20" creationId="{4AA3888F-888E-4087-BD76-1115AF42A143}"/>
          </ac:spMkLst>
        </pc:spChg>
        <pc:grpChg chg="add mod">
          <ac:chgData name="Chase Christensen" userId="164fa7e1-64ff-41db-a788-efb62671fcd0" providerId="ADAL" clId="{432C5C50-2E3C-4C4F-9592-F2557BC79AB5}" dt="2021-07-06T04:14:34.911" v="13"/>
          <ac:grpSpMkLst>
            <pc:docMk/>
            <pc:sldMk cId="2223765651" sldId="266"/>
            <ac:grpSpMk id="14" creationId="{19D238E8-97DB-4826-9C6E-45F6383457F3}"/>
          </ac:grpSpMkLst>
        </pc:grpChg>
      </pc:sldChg>
      <pc:sldChg chg="addSp delSp modSp mod addAnim delAnim modAnim">
        <pc:chgData name="Chase Christensen" userId="164fa7e1-64ff-41db-a788-efb62671fcd0" providerId="ADAL" clId="{432C5C50-2E3C-4C4F-9592-F2557BC79AB5}" dt="2021-07-06T04:54:25.355" v="1930" actId="20577"/>
        <pc:sldMkLst>
          <pc:docMk/>
          <pc:sldMk cId="839003409" sldId="267"/>
        </pc:sldMkLst>
        <pc:spChg chg="add del mod">
          <ac:chgData name="Chase Christensen" userId="164fa7e1-64ff-41db-a788-efb62671fcd0" providerId="ADAL" clId="{432C5C50-2E3C-4C4F-9592-F2557BC79AB5}" dt="2021-07-06T04:42:42.929" v="1082" actId="478"/>
          <ac:spMkLst>
            <pc:docMk/>
            <pc:sldMk cId="839003409" sldId="267"/>
            <ac:spMk id="3" creationId="{F3FBE58F-9130-43EC-A08C-928F60269139}"/>
          </ac:spMkLst>
        </pc:spChg>
        <pc:spChg chg="del">
          <ac:chgData name="Chase Christensen" userId="164fa7e1-64ff-41db-a788-efb62671fcd0" providerId="ADAL" clId="{432C5C50-2E3C-4C4F-9592-F2557BC79AB5}" dt="2021-07-06T04:42:41.315" v="1081" actId="478"/>
          <ac:spMkLst>
            <pc:docMk/>
            <pc:sldMk cId="839003409" sldId="267"/>
            <ac:spMk id="11" creationId="{C297040D-642E-4647-8DAA-85A7C900617F}"/>
          </ac:spMkLst>
        </pc:spChg>
        <pc:spChg chg="mod">
          <ac:chgData name="Chase Christensen" userId="164fa7e1-64ff-41db-a788-efb62671fcd0" providerId="ADAL" clId="{432C5C50-2E3C-4C4F-9592-F2557BC79AB5}" dt="2021-07-06T04:14:35.984" v="14"/>
          <ac:spMkLst>
            <pc:docMk/>
            <pc:sldMk cId="839003409" sldId="267"/>
            <ac:spMk id="12" creationId="{3A18FB27-85F7-4B51-B605-B57E88786046}"/>
          </ac:spMkLst>
        </pc:spChg>
        <pc:spChg chg="mod">
          <ac:chgData name="Chase Christensen" userId="164fa7e1-64ff-41db-a788-efb62671fcd0" providerId="ADAL" clId="{432C5C50-2E3C-4C4F-9592-F2557BC79AB5}" dt="2021-07-06T04:14:35.984" v="14"/>
          <ac:spMkLst>
            <pc:docMk/>
            <pc:sldMk cId="839003409" sldId="267"/>
            <ac:spMk id="13" creationId="{D62588CE-1DFD-4F7A-86EF-4C22FDADE49F}"/>
          </ac:spMkLst>
        </pc:spChg>
        <pc:spChg chg="add mod">
          <ac:chgData name="Chase Christensen" userId="164fa7e1-64ff-41db-a788-efb62671fcd0" providerId="ADAL" clId="{432C5C50-2E3C-4C4F-9592-F2557BC79AB5}" dt="2021-07-06T04:54:25.355" v="1930" actId="20577"/>
          <ac:spMkLst>
            <pc:docMk/>
            <pc:sldMk cId="839003409" sldId="267"/>
            <ac:spMk id="14" creationId="{9F89BE9E-00A6-44A3-8FA9-CC09A5BCFF5B}"/>
          </ac:spMkLst>
        </pc:spChg>
        <pc:spChg chg="add del mod">
          <ac:chgData name="Chase Christensen" userId="164fa7e1-64ff-41db-a788-efb62671fcd0" providerId="ADAL" clId="{432C5C50-2E3C-4C4F-9592-F2557BC79AB5}" dt="2021-07-06T04:50:40.712" v="1877" actId="14100"/>
          <ac:spMkLst>
            <pc:docMk/>
            <pc:sldMk cId="839003409" sldId="267"/>
            <ac:spMk id="15" creationId="{FFF009DF-E841-4664-BE97-F03FDC290BA0}"/>
          </ac:spMkLst>
        </pc:spChg>
        <pc:spChg chg="add mod">
          <ac:chgData name="Chase Christensen" userId="164fa7e1-64ff-41db-a788-efb62671fcd0" providerId="ADAL" clId="{432C5C50-2E3C-4C4F-9592-F2557BC79AB5}" dt="2021-07-06T04:50:54.121" v="1902" actId="20577"/>
          <ac:spMkLst>
            <pc:docMk/>
            <pc:sldMk cId="839003409" sldId="267"/>
            <ac:spMk id="16" creationId="{C0A99996-B460-4BB5-844B-7A71A8275303}"/>
          </ac:spMkLst>
        </pc:spChg>
        <pc:grpChg chg="add mod">
          <ac:chgData name="Chase Christensen" userId="164fa7e1-64ff-41db-a788-efb62671fcd0" providerId="ADAL" clId="{432C5C50-2E3C-4C4F-9592-F2557BC79AB5}" dt="2021-07-06T04:14:35.984" v="14"/>
          <ac:grpSpMkLst>
            <pc:docMk/>
            <pc:sldMk cId="839003409" sldId="267"/>
            <ac:grpSpMk id="7" creationId="{385E465E-84CD-41D7-B5F3-1926D6ABA52A}"/>
          </ac:grpSpMkLst>
        </pc:grpChg>
      </pc:sldChg>
      <pc:sldChg chg="addSp delSp modSp mod modAnim">
        <pc:chgData name="Chase Christensen" userId="164fa7e1-64ff-41db-a788-efb62671fcd0" providerId="ADAL" clId="{432C5C50-2E3C-4C4F-9592-F2557BC79AB5}" dt="2021-07-06T04:59:24.313" v="2341" actId="20577"/>
        <pc:sldMkLst>
          <pc:docMk/>
          <pc:sldMk cId="1864426533" sldId="268"/>
        </pc:sldMkLst>
        <pc:spChg chg="add del mod">
          <ac:chgData name="Chase Christensen" userId="164fa7e1-64ff-41db-a788-efb62671fcd0" providerId="ADAL" clId="{432C5C50-2E3C-4C4F-9592-F2557BC79AB5}" dt="2021-07-06T04:42:46.417" v="1084" actId="478"/>
          <ac:spMkLst>
            <pc:docMk/>
            <pc:sldMk cId="1864426533" sldId="268"/>
            <ac:spMk id="3" creationId="{0F3D8FDB-D194-486C-8289-D4D800CB9FC1}"/>
          </ac:spMkLst>
        </pc:spChg>
        <pc:spChg chg="del">
          <ac:chgData name="Chase Christensen" userId="164fa7e1-64ff-41db-a788-efb62671fcd0" providerId="ADAL" clId="{432C5C50-2E3C-4C4F-9592-F2557BC79AB5}" dt="2021-07-06T04:42:45.178" v="1083" actId="478"/>
          <ac:spMkLst>
            <pc:docMk/>
            <pc:sldMk cId="1864426533" sldId="268"/>
            <ac:spMk id="11" creationId="{C297040D-642E-4647-8DAA-85A7C900617F}"/>
          </ac:spMkLst>
        </pc:spChg>
        <pc:spChg chg="mod">
          <ac:chgData name="Chase Christensen" userId="164fa7e1-64ff-41db-a788-efb62671fcd0" providerId="ADAL" clId="{432C5C50-2E3C-4C4F-9592-F2557BC79AB5}" dt="2021-07-06T04:14:37.407" v="15"/>
          <ac:spMkLst>
            <pc:docMk/>
            <pc:sldMk cId="1864426533" sldId="268"/>
            <ac:spMk id="12" creationId="{AE305227-778A-49B7-8139-807FE9589225}"/>
          </ac:spMkLst>
        </pc:spChg>
        <pc:spChg chg="mod">
          <ac:chgData name="Chase Christensen" userId="164fa7e1-64ff-41db-a788-efb62671fcd0" providerId="ADAL" clId="{432C5C50-2E3C-4C4F-9592-F2557BC79AB5}" dt="2021-07-06T04:14:37.407" v="15"/>
          <ac:spMkLst>
            <pc:docMk/>
            <pc:sldMk cId="1864426533" sldId="268"/>
            <ac:spMk id="13" creationId="{29687F32-C850-4259-94FD-06B5389CAADC}"/>
          </ac:spMkLst>
        </pc:spChg>
        <pc:spChg chg="add mod">
          <ac:chgData name="Chase Christensen" userId="164fa7e1-64ff-41db-a788-efb62671fcd0" providerId="ADAL" clId="{432C5C50-2E3C-4C4F-9592-F2557BC79AB5}" dt="2021-07-06T04:59:24.313" v="2341" actId="20577"/>
          <ac:spMkLst>
            <pc:docMk/>
            <pc:sldMk cId="1864426533" sldId="268"/>
            <ac:spMk id="14" creationId="{28C455C6-EAB8-459B-8511-11758E4DDE1E}"/>
          </ac:spMkLst>
        </pc:spChg>
        <pc:spChg chg="add mod">
          <ac:chgData name="Chase Christensen" userId="164fa7e1-64ff-41db-a788-efb62671fcd0" providerId="ADAL" clId="{432C5C50-2E3C-4C4F-9592-F2557BC79AB5}" dt="2021-07-06T04:59:08.200" v="2338" actId="20577"/>
          <ac:spMkLst>
            <pc:docMk/>
            <pc:sldMk cId="1864426533" sldId="268"/>
            <ac:spMk id="15" creationId="{A62116D8-DF5F-44B3-A421-A55F11CCEE49}"/>
          </ac:spMkLst>
        </pc:spChg>
        <pc:grpChg chg="add mod">
          <ac:chgData name="Chase Christensen" userId="164fa7e1-64ff-41db-a788-efb62671fcd0" providerId="ADAL" clId="{432C5C50-2E3C-4C4F-9592-F2557BC79AB5}" dt="2021-07-06T04:14:37.407" v="15"/>
          <ac:grpSpMkLst>
            <pc:docMk/>
            <pc:sldMk cId="1864426533" sldId="268"/>
            <ac:grpSpMk id="7" creationId="{14D2D429-A8FE-4880-88F1-4C7F6036E137}"/>
          </ac:grpSpMkLst>
        </pc:grpChg>
      </pc:sldChg>
      <pc:sldChg chg="addSp delSp modSp mod modAnim">
        <pc:chgData name="Chase Christensen" userId="164fa7e1-64ff-41db-a788-efb62671fcd0" providerId="ADAL" clId="{432C5C50-2E3C-4C4F-9592-F2557BC79AB5}" dt="2021-07-06T05:01:16.780" v="2519"/>
        <pc:sldMkLst>
          <pc:docMk/>
          <pc:sldMk cId="2007570937" sldId="269"/>
        </pc:sldMkLst>
        <pc:spChg chg="add del mod">
          <ac:chgData name="Chase Christensen" userId="164fa7e1-64ff-41db-a788-efb62671fcd0" providerId="ADAL" clId="{432C5C50-2E3C-4C4F-9592-F2557BC79AB5}" dt="2021-07-06T04:42:49.768" v="1086" actId="478"/>
          <ac:spMkLst>
            <pc:docMk/>
            <pc:sldMk cId="2007570937" sldId="269"/>
            <ac:spMk id="3" creationId="{D233CF3E-AE36-45E9-A994-2D337124B972}"/>
          </ac:spMkLst>
        </pc:spChg>
        <pc:spChg chg="del">
          <ac:chgData name="Chase Christensen" userId="164fa7e1-64ff-41db-a788-efb62671fcd0" providerId="ADAL" clId="{432C5C50-2E3C-4C4F-9592-F2557BC79AB5}" dt="2021-07-06T04:42:49.003" v="1085" actId="478"/>
          <ac:spMkLst>
            <pc:docMk/>
            <pc:sldMk cId="2007570937" sldId="269"/>
            <ac:spMk id="11" creationId="{C297040D-642E-4647-8DAA-85A7C900617F}"/>
          </ac:spMkLst>
        </pc:spChg>
        <pc:spChg chg="mod">
          <ac:chgData name="Chase Christensen" userId="164fa7e1-64ff-41db-a788-efb62671fcd0" providerId="ADAL" clId="{432C5C50-2E3C-4C4F-9592-F2557BC79AB5}" dt="2021-07-06T04:14:38.167" v="16"/>
          <ac:spMkLst>
            <pc:docMk/>
            <pc:sldMk cId="2007570937" sldId="269"/>
            <ac:spMk id="12" creationId="{B69DDFBD-39A0-4473-B98F-91063074DDB3}"/>
          </ac:spMkLst>
        </pc:spChg>
        <pc:spChg chg="mod">
          <ac:chgData name="Chase Christensen" userId="164fa7e1-64ff-41db-a788-efb62671fcd0" providerId="ADAL" clId="{432C5C50-2E3C-4C4F-9592-F2557BC79AB5}" dt="2021-07-06T04:14:38.167" v="16"/>
          <ac:spMkLst>
            <pc:docMk/>
            <pc:sldMk cId="2007570937" sldId="269"/>
            <ac:spMk id="13" creationId="{CDD5833D-256A-4A2B-8C9E-EF3D074BBFDB}"/>
          </ac:spMkLst>
        </pc:spChg>
        <pc:spChg chg="add mod">
          <ac:chgData name="Chase Christensen" userId="164fa7e1-64ff-41db-a788-efb62671fcd0" providerId="ADAL" clId="{432C5C50-2E3C-4C4F-9592-F2557BC79AB5}" dt="2021-07-06T05:01:02.536" v="2512" actId="14100"/>
          <ac:spMkLst>
            <pc:docMk/>
            <pc:sldMk cId="2007570937" sldId="269"/>
            <ac:spMk id="14" creationId="{3C75DEEB-1287-47E5-BE24-4873CDD4D9BC}"/>
          </ac:spMkLst>
        </pc:spChg>
        <pc:spChg chg="add mod">
          <ac:chgData name="Chase Christensen" userId="164fa7e1-64ff-41db-a788-efb62671fcd0" providerId="ADAL" clId="{432C5C50-2E3C-4C4F-9592-F2557BC79AB5}" dt="2021-07-06T05:01:09.384" v="2518" actId="1076"/>
          <ac:spMkLst>
            <pc:docMk/>
            <pc:sldMk cId="2007570937" sldId="269"/>
            <ac:spMk id="15" creationId="{C030D77B-7952-4DA8-8D95-51739E70286A}"/>
          </ac:spMkLst>
        </pc:spChg>
        <pc:grpChg chg="add mod">
          <ac:chgData name="Chase Christensen" userId="164fa7e1-64ff-41db-a788-efb62671fcd0" providerId="ADAL" clId="{432C5C50-2E3C-4C4F-9592-F2557BC79AB5}" dt="2021-07-06T04:14:38.167" v="16"/>
          <ac:grpSpMkLst>
            <pc:docMk/>
            <pc:sldMk cId="2007570937" sldId="269"/>
            <ac:grpSpMk id="7" creationId="{D1473A6B-A5B3-42C4-977D-08D0E82CEEB3}"/>
          </ac:grpSpMkLst>
        </pc:grpChg>
      </pc:sldChg>
      <pc:sldChg chg="addSp delSp modSp add mod modClrScheme delAnim chgLayout">
        <pc:chgData name="Chase Christensen" userId="164fa7e1-64ff-41db-a788-efb62671fcd0" providerId="ADAL" clId="{432C5C50-2E3C-4C4F-9592-F2557BC79AB5}" dt="2021-07-06T05:50:51.847" v="3235" actId="20577"/>
        <pc:sldMkLst>
          <pc:docMk/>
          <pc:sldMk cId="2351952439" sldId="270"/>
        </pc:sldMkLst>
        <pc:spChg chg="add mod ord">
          <ac:chgData name="Chase Christensen" userId="164fa7e1-64ff-41db-a788-efb62671fcd0" providerId="ADAL" clId="{432C5C50-2E3C-4C4F-9592-F2557BC79AB5}" dt="2021-07-06T05:18:02.841" v="2670" actId="404"/>
          <ac:spMkLst>
            <pc:docMk/>
            <pc:sldMk cId="2351952439" sldId="270"/>
            <ac:spMk id="3" creationId="{CD4C7F39-41E6-48B1-B837-E7BA721C1BBD}"/>
          </ac:spMkLst>
        </pc:spChg>
        <pc:spChg chg="add mod ord">
          <ac:chgData name="Chase Christensen" userId="164fa7e1-64ff-41db-a788-efb62671fcd0" providerId="ADAL" clId="{432C5C50-2E3C-4C4F-9592-F2557BC79AB5}" dt="2021-07-06T05:50:51.847" v="3235" actId="20577"/>
          <ac:spMkLst>
            <pc:docMk/>
            <pc:sldMk cId="2351952439" sldId="270"/>
            <ac:spMk id="4" creationId="{F5999407-8B90-4AC6-8DF8-1B5B10D0715A}"/>
          </ac:spMkLst>
        </pc:spChg>
        <pc:spChg chg="mod">
          <ac:chgData name="Chase Christensen" userId="164fa7e1-64ff-41db-a788-efb62671fcd0" providerId="ADAL" clId="{432C5C50-2E3C-4C4F-9592-F2557BC79AB5}" dt="2021-07-06T05:12:25.017" v="2595"/>
          <ac:spMkLst>
            <pc:docMk/>
            <pc:sldMk cId="2351952439" sldId="270"/>
            <ac:spMk id="6" creationId="{CDE41813-1C4C-4346-B977-037F44CC4AA1}"/>
          </ac:spMkLst>
        </pc:spChg>
        <pc:spChg chg="del topLvl">
          <ac:chgData name="Chase Christensen" userId="164fa7e1-64ff-41db-a788-efb62671fcd0" providerId="ADAL" clId="{432C5C50-2E3C-4C4F-9592-F2557BC79AB5}" dt="2021-07-06T05:12:08.208" v="2594" actId="478"/>
          <ac:spMkLst>
            <pc:docMk/>
            <pc:sldMk cId="2351952439" sldId="270"/>
            <ac:spMk id="10" creationId="{D297733E-CEDB-42A4-AEC7-95734F289CC8}"/>
          </ac:spMkLst>
        </pc:spChg>
        <pc:spChg chg="del">
          <ac:chgData name="Chase Christensen" userId="164fa7e1-64ff-41db-a788-efb62671fcd0" providerId="ADAL" clId="{432C5C50-2E3C-4C4F-9592-F2557BC79AB5}" dt="2021-07-06T05:11:34.387" v="2553" actId="478"/>
          <ac:spMkLst>
            <pc:docMk/>
            <pc:sldMk cId="2351952439" sldId="270"/>
            <ac:spMk id="14" creationId="{3C75DEEB-1287-47E5-BE24-4873CDD4D9BC}"/>
          </ac:spMkLst>
        </pc:spChg>
        <pc:spChg chg="del">
          <ac:chgData name="Chase Christensen" userId="164fa7e1-64ff-41db-a788-efb62671fcd0" providerId="ADAL" clId="{432C5C50-2E3C-4C4F-9592-F2557BC79AB5}" dt="2021-07-06T05:11:32.120" v="2552" actId="478"/>
          <ac:spMkLst>
            <pc:docMk/>
            <pc:sldMk cId="2351952439" sldId="270"/>
            <ac:spMk id="15" creationId="{C030D77B-7952-4DA8-8D95-51739E70286A}"/>
          </ac:spMkLst>
        </pc:spChg>
        <pc:grpChg chg="del">
          <ac:chgData name="Chase Christensen" userId="164fa7e1-64ff-41db-a788-efb62671fcd0" providerId="ADAL" clId="{432C5C50-2E3C-4C4F-9592-F2557BC79AB5}" dt="2021-07-06T05:11:27.661" v="2551" actId="478"/>
          <ac:grpSpMkLst>
            <pc:docMk/>
            <pc:sldMk cId="2351952439" sldId="270"/>
            <ac:grpSpMk id="7" creationId="{D1473A6B-A5B3-42C4-977D-08D0E82CEEB3}"/>
          </ac:grpSpMkLst>
        </pc:grpChg>
        <pc:grpChg chg="del">
          <ac:chgData name="Chase Christensen" userId="164fa7e1-64ff-41db-a788-efb62671fcd0" providerId="ADAL" clId="{432C5C50-2E3C-4C4F-9592-F2557BC79AB5}" dt="2021-07-06T05:12:08.208" v="2594" actId="478"/>
          <ac:grpSpMkLst>
            <pc:docMk/>
            <pc:sldMk cId="2351952439" sldId="270"/>
            <ac:grpSpMk id="8" creationId="{084351FA-A67E-4C75-9204-3975078C10A4}"/>
          </ac:grpSpMkLst>
        </pc:grpChg>
        <pc:picChg chg="topLvl">
          <ac:chgData name="Chase Christensen" userId="164fa7e1-64ff-41db-a788-efb62671fcd0" providerId="ADAL" clId="{432C5C50-2E3C-4C4F-9592-F2557BC79AB5}" dt="2021-07-06T05:12:08.208" v="2594" actId="478"/>
          <ac:picMkLst>
            <pc:docMk/>
            <pc:sldMk cId="2351952439" sldId="270"/>
            <ac:picMk id="9" creationId="{8406CA56-7364-464E-9FB1-7B78437AABEE}"/>
          </ac:picMkLst>
        </pc:picChg>
      </pc:sldChg>
      <pc:sldChg chg="new del">
        <pc:chgData name="Chase Christensen" userId="164fa7e1-64ff-41db-a788-efb62671fcd0" providerId="ADAL" clId="{432C5C50-2E3C-4C4F-9592-F2557BC79AB5}" dt="2021-07-06T05:11:21.303" v="2549" actId="680"/>
        <pc:sldMkLst>
          <pc:docMk/>
          <pc:sldMk cId="3360285781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42AA-4486-4BE4-8A7F-DD567D718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863E0-98D7-4584-9C6A-E36E68E6E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7E8A6-62D0-431E-B4FA-C6348D6B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51F-A669-49B7-AAEC-9E3C1A17AA4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0C15C-2058-48C6-8C5B-AF750CBD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5E3E6-7260-4894-BB49-5498C6BE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6B15-FE97-45C0-9AA7-048A2458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4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12A9-CC71-432D-BEEC-0D78AF52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E727D-24E5-44BC-BF29-E9FAFFD2C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6A2BA-9C4C-4B97-82AE-E0581D3A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51F-A669-49B7-AAEC-9E3C1A17AA4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12E2A-49ED-4655-8198-E942BC29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2FFCA-64DE-4A8A-A59B-E4781793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6B15-FE97-45C0-9AA7-048A2458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CDD87-DC59-47EC-A1B9-20465C116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FF8F6-B1E4-4BF6-897E-730392FD2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2DA40-63FC-4D45-BA78-132775AD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51F-A669-49B7-AAEC-9E3C1A17AA4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892F8-ECE2-4428-8B1C-34608300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5BB36-88B6-4123-8398-59DE5119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6B15-FE97-45C0-9AA7-048A2458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2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5BBEC-6424-4EB1-9575-50C7E009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22890-E812-4CA7-9339-47D710487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40CE0-F404-44DE-A319-510380E5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51F-A669-49B7-AAEC-9E3C1A17AA4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BC7E2-E2C5-4927-90B7-5839F0FD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A0E70-F1BD-450F-B4A9-0DBD877A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6B15-FE97-45C0-9AA7-048A2458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0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89A7-0B4A-43C0-8283-3880B37A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F5770-D4DE-44D6-81DA-354B0E52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D5250-36CD-470D-B85F-D40D7FBE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51F-A669-49B7-AAEC-9E3C1A17AA4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58E84-5D68-4AD9-A2C4-6CDECB16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9CFE3-FD70-4F71-9F02-3E8F7E8A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6B15-FE97-45C0-9AA7-048A2458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2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FB97-627C-4B37-9B61-90B98D6C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6A2E2-2E15-4EA4-AFA4-4A584AC0F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8C303-8CDF-4720-8CA0-7C0831E51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82453-45AD-41C7-B821-A9663F83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51F-A669-49B7-AAEC-9E3C1A17AA4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F7B48-F9F5-4747-ABEB-94A415742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94789-BBFC-4C5C-B750-106FBD85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6B15-FE97-45C0-9AA7-048A2458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5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3446-BDDE-4D4C-9B2E-922B9AA7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521C6-8E9B-480E-A2F9-8374A6393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B31D2-CF91-46B9-AA16-D3C11E86C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C93C2-25C5-4540-AE5E-C1389B270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11814-73B3-4186-8ABF-C9D605FB1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7502F0-D984-4536-A601-59A08430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51F-A669-49B7-AAEC-9E3C1A17AA4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96158C-9970-4B07-8F66-8F6B7B30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E2B9FF-D4CE-460B-9A73-986EE888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6B15-FE97-45C0-9AA7-048A2458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92320-20B2-401F-8A52-7D30CB83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903689-C046-4650-BFB7-54AC086F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51F-A669-49B7-AAEC-9E3C1A17AA4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86C7F-A9D2-43BC-8E34-596D4E3F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D4002-044A-4D32-AB0E-5F4A56F0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6B15-FE97-45C0-9AA7-048A2458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6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8E75A-971D-48C0-A730-8AB075BC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51F-A669-49B7-AAEC-9E3C1A17AA4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69BC1-31BA-4F0C-B7BD-98CE90EC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BD94B-A20E-48E5-935E-145C90DE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6B15-FE97-45C0-9AA7-048A2458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4EA9-888D-4310-ADFC-03BC996F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1D10-2897-49C6-9372-EB57FB521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4B52A-0337-4FD8-9E3D-DE057C77F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7F245-70D9-46DA-8F0D-DB15D256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51F-A669-49B7-AAEC-9E3C1A17AA4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00DBC-5051-4BC5-83CA-43DABB79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E2AF1-1028-448C-A7F9-CC3E59F3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6B15-FE97-45C0-9AA7-048A2458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1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C145-A66E-4847-BB2A-A102EE12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9DFC1-B886-416A-A45E-C0BE30FEE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408C9-FBA2-408C-9226-D70D0C43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000FD-2687-414B-AA00-24A511B0C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51F-A669-49B7-AAEC-9E3C1A17AA4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6F49E-B22B-411A-B248-4246B0B6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1D4B2-A83C-4210-80FC-6C943CE0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6B15-FE97-45C0-9AA7-048A2458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7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97EDF8-0F3D-4F6A-85C4-84A2B5F8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2AFC2-C11F-4567-9007-76F5D462F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0050F-23EF-439E-BBA6-51EDF06BC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8C51F-A669-49B7-AAEC-9E3C1A17AA4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9B950-17CE-4268-AE89-EEBFDD2FF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6D4A-FC68-4CE3-8D5B-DD54447B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A6B15-FE97-45C0-9AA7-048A2458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2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pyright.gov/dmca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copyright.gov/fair-use/more-info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pyright.gov/circs/circ01.pdf" TargetMode="External"/><Relationship Id="rId5" Type="http://schemas.openxmlformats.org/officeDocument/2006/relationships/slide" Target="slide1.xml"/><Relationship Id="rId10" Type="http://schemas.openxmlformats.org/officeDocument/2006/relationships/hyperlink" Target="https://www.youtube.com/watch?v=-9H6Ksp36q0" TargetMode="External"/><Relationship Id="rId4" Type="http://schemas.openxmlformats.org/officeDocument/2006/relationships/image" Target="../media/image3.svg"/><Relationship Id="rId9" Type="http://schemas.openxmlformats.org/officeDocument/2006/relationships/hyperlink" Target="https://www.lib.purdue.edu/uco/CopyrightBasics/penalties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1.jpg"/><Relationship Id="rId16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4" Type="http://schemas.openxmlformats.org/officeDocument/2006/relationships/image" Target="../media/image3.svg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FBD7-000B-4B6A-A743-4536085766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Copyright</a:t>
            </a:r>
            <a:b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</a:br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Game Show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0FE86-5FA0-4C06-9F90-9BFF9DD000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Chase Christensen</a:t>
            </a:r>
          </a:p>
          <a:p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TE 868</a:t>
            </a:r>
          </a:p>
        </p:txBody>
      </p:sp>
      <p:grpSp>
        <p:nvGrpSpPr>
          <p:cNvPr id="9" name="Graphic 7" descr="Performance Curtains outline">
            <a:extLst>
              <a:ext uri="{FF2B5EF4-FFF2-40B4-BE49-F238E27FC236}">
                <a16:creationId xmlns:a16="http://schemas.microsoft.com/office/drawing/2014/main" id="{4B8B4CF7-5C85-4B50-8601-F2121E2E4E6C}"/>
              </a:ext>
            </a:extLst>
          </p:cNvPr>
          <p:cNvGrpSpPr/>
          <p:nvPr/>
        </p:nvGrpSpPr>
        <p:grpSpPr>
          <a:xfrm>
            <a:off x="5341408" y="5064199"/>
            <a:ext cx="1509183" cy="1180443"/>
            <a:chOff x="5341408" y="5064199"/>
            <a:chExt cx="1509183" cy="1180443"/>
          </a:xfrm>
          <a:solidFill>
            <a:srgbClr val="C00000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964CE66-A714-41F8-93A8-C4F9487C27BF}"/>
                </a:ext>
              </a:extLst>
            </p:cNvPr>
            <p:cNvSpPr/>
            <p:nvPr/>
          </p:nvSpPr>
          <p:spPr>
            <a:xfrm>
              <a:off x="5341408" y="5064199"/>
              <a:ext cx="1509183" cy="935037"/>
            </a:xfrm>
            <a:custGeom>
              <a:avLst/>
              <a:gdLst>
                <a:gd name="connsiteX0" fmla="*/ 0 w 1509183"/>
                <a:gd name="connsiteY0" fmla="*/ 0 h 935037"/>
                <a:gd name="connsiteX1" fmla="*/ 0 w 1509183"/>
                <a:gd name="connsiteY1" fmla="*/ 935037 h 935037"/>
                <a:gd name="connsiteX2" fmla="*/ 183038 w 1509183"/>
                <a:gd name="connsiteY2" fmla="*/ 935037 h 935037"/>
                <a:gd name="connsiteX3" fmla="*/ 164993 w 1509183"/>
                <a:gd name="connsiteY3" fmla="*/ 902229 h 935037"/>
                <a:gd name="connsiteX4" fmla="*/ 32808 w 1509183"/>
                <a:gd name="connsiteY4" fmla="*/ 902229 h 935037"/>
                <a:gd name="connsiteX5" fmla="*/ 32808 w 1509183"/>
                <a:gd name="connsiteY5" fmla="*/ 606478 h 935037"/>
                <a:gd name="connsiteX6" fmla="*/ 139157 w 1509183"/>
                <a:gd name="connsiteY6" fmla="*/ 608119 h 935037"/>
                <a:gd name="connsiteX7" fmla="*/ 216748 w 1509183"/>
                <a:gd name="connsiteY7" fmla="*/ 737252 h 935037"/>
                <a:gd name="connsiteX8" fmla="*/ 245767 w 1509183"/>
                <a:gd name="connsiteY8" fmla="*/ 722259 h 935037"/>
                <a:gd name="connsiteX9" fmla="*/ 170882 w 1509183"/>
                <a:gd name="connsiteY9" fmla="*/ 595947 h 935037"/>
                <a:gd name="connsiteX10" fmla="*/ 503985 w 1509183"/>
                <a:gd name="connsiteY10" fmla="*/ 191437 h 935037"/>
                <a:gd name="connsiteX11" fmla="*/ 521308 w 1509183"/>
                <a:gd name="connsiteY11" fmla="*/ 200344 h 935037"/>
                <a:gd name="connsiteX12" fmla="*/ 685481 w 1509183"/>
                <a:gd name="connsiteY12" fmla="*/ 200344 h 935037"/>
                <a:gd name="connsiteX13" fmla="*/ 817813 w 1509183"/>
                <a:gd name="connsiteY13" fmla="*/ 200344 h 935037"/>
                <a:gd name="connsiteX14" fmla="*/ 981855 w 1509183"/>
                <a:gd name="connsiteY14" fmla="*/ 200344 h 935037"/>
                <a:gd name="connsiteX15" fmla="*/ 1004476 w 1509183"/>
                <a:gd name="connsiteY15" fmla="*/ 189222 h 935037"/>
                <a:gd name="connsiteX16" fmla="*/ 1338236 w 1509183"/>
                <a:gd name="connsiteY16" fmla="*/ 596045 h 935037"/>
                <a:gd name="connsiteX17" fmla="*/ 1263203 w 1509183"/>
                <a:gd name="connsiteY17" fmla="*/ 722604 h 935037"/>
                <a:gd name="connsiteX18" fmla="*/ 1292123 w 1509183"/>
                <a:gd name="connsiteY18" fmla="*/ 737810 h 935037"/>
                <a:gd name="connsiteX19" fmla="*/ 1369961 w 1509183"/>
                <a:gd name="connsiteY19" fmla="*/ 608217 h 935037"/>
                <a:gd name="connsiteX20" fmla="*/ 1476309 w 1509183"/>
                <a:gd name="connsiteY20" fmla="*/ 606577 h 935037"/>
                <a:gd name="connsiteX21" fmla="*/ 1476309 w 1509183"/>
                <a:gd name="connsiteY21" fmla="*/ 902229 h 935037"/>
                <a:gd name="connsiteX22" fmla="*/ 1343255 w 1509183"/>
                <a:gd name="connsiteY22" fmla="*/ 902229 h 935037"/>
                <a:gd name="connsiteX23" fmla="*/ 1325211 w 1509183"/>
                <a:gd name="connsiteY23" fmla="*/ 935037 h 935037"/>
                <a:gd name="connsiteX24" fmla="*/ 1509183 w 1509183"/>
                <a:gd name="connsiteY24" fmla="*/ 935037 h 935037"/>
                <a:gd name="connsiteX25" fmla="*/ 1509183 w 1509183"/>
                <a:gd name="connsiteY25" fmla="*/ 0 h 935037"/>
                <a:gd name="connsiteX26" fmla="*/ 142716 w 1509183"/>
                <a:gd name="connsiteY26" fmla="*/ 575343 h 935037"/>
                <a:gd name="connsiteX27" fmla="*/ 32808 w 1509183"/>
                <a:gd name="connsiteY27" fmla="*/ 573703 h 935037"/>
                <a:gd name="connsiteX28" fmla="*/ 32808 w 1509183"/>
                <a:gd name="connsiteY28" fmla="*/ 221423 h 935037"/>
                <a:gd name="connsiteX29" fmla="*/ 92241 w 1509183"/>
                <a:gd name="connsiteY29" fmla="*/ 200344 h 935037"/>
                <a:gd name="connsiteX30" fmla="*/ 158481 w 1509183"/>
                <a:gd name="connsiteY30" fmla="*/ 181889 h 935037"/>
                <a:gd name="connsiteX31" fmla="*/ 224737 w 1509183"/>
                <a:gd name="connsiteY31" fmla="*/ 200344 h 935037"/>
                <a:gd name="connsiteX32" fmla="*/ 306856 w 1509183"/>
                <a:gd name="connsiteY32" fmla="*/ 222900 h 935037"/>
                <a:gd name="connsiteX33" fmla="*/ 388877 w 1509183"/>
                <a:gd name="connsiteY33" fmla="*/ 200344 h 935037"/>
                <a:gd name="connsiteX34" fmla="*/ 455068 w 1509183"/>
                <a:gd name="connsiteY34" fmla="*/ 181889 h 935037"/>
                <a:gd name="connsiteX35" fmla="*/ 472292 w 1509183"/>
                <a:gd name="connsiteY35" fmla="*/ 182890 h 935037"/>
                <a:gd name="connsiteX36" fmla="*/ 142716 w 1509183"/>
                <a:gd name="connsiteY36" fmla="*/ 575343 h 935037"/>
                <a:gd name="connsiteX37" fmla="*/ 966074 w 1509183"/>
                <a:gd name="connsiteY37" fmla="*/ 171637 h 935037"/>
                <a:gd name="connsiteX38" fmla="*/ 833758 w 1509183"/>
                <a:gd name="connsiteY38" fmla="*/ 171637 h 935037"/>
                <a:gd name="connsiteX39" fmla="*/ 669635 w 1509183"/>
                <a:gd name="connsiteY39" fmla="*/ 171637 h 935037"/>
                <a:gd name="connsiteX40" fmla="*/ 537236 w 1509183"/>
                <a:gd name="connsiteY40" fmla="*/ 171637 h 935037"/>
                <a:gd name="connsiteX41" fmla="*/ 455216 w 1509183"/>
                <a:gd name="connsiteY41" fmla="*/ 149081 h 935037"/>
                <a:gd name="connsiteX42" fmla="*/ 373195 w 1509183"/>
                <a:gd name="connsiteY42" fmla="*/ 171637 h 935037"/>
                <a:gd name="connsiteX43" fmla="*/ 307004 w 1509183"/>
                <a:gd name="connsiteY43" fmla="*/ 190091 h 935037"/>
                <a:gd name="connsiteX44" fmla="*/ 240764 w 1509183"/>
                <a:gd name="connsiteY44" fmla="*/ 171637 h 935037"/>
                <a:gd name="connsiteX45" fmla="*/ 158645 w 1509183"/>
                <a:gd name="connsiteY45" fmla="*/ 149081 h 935037"/>
                <a:gd name="connsiteX46" fmla="*/ 76525 w 1509183"/>
                <a:gd name="connsiteY46" fmla="*/ 171637 h 935037"/>
                <a:gd name="connsiteX47" fmla="*/ 32808 w 1509183"/>
                <a:gd name="connsiteY47" fmla="*/ 188402 h 935037"/>
                <a:gd name="connsiteX48" fmla="*/ 32808 w 1509183"/>
                <a:gd name="connsiteY48" fmla="*/ 32808 h 935037"/>
                <a:gd name="connsiteX49" fmla="*/ 1476375 w 1509183"/>
                <a:gd name="connsiteY49" fmla="*/ 32808 h 935037"/>
                <a:gd name="connsiteX50" fmla="*/ 1476375 w 1509183"/>
                <a:gd name="connsiteY50" fmla="*/ 189173 h 935037"/>
                <a:gd name="connsiteX51" fmla="*/ 1426588 w 1509183"/>
                <a:gd name="connsiteY51" fmla="*/ 171637 h 935037"/>
                <a:gd name="connsiteX52" fmla="*/ 1262465 w 1509183"/>
                <a:gd name="connsiteY52" fmla="*/ 171637 h 935037"/>
                <a:gd name="connsiteX53" fmla="*/ 1130132 w 1509183"/>
                <a:gd name="connsiteY53" fmla="*/ 171637 h 935037"/>
                <a:gd name="connsiteX54" fmla="*/ 966091 w 1509183"/>
                <a:gd name="connsiteY54" fmla="*/ 171637 h 935037"/>
                <a:gd name="connsiteX55" fmla="*/ 1366467 w 1509183"/>
                <a:gd name="connsiteY55" fmla="*/ 575343 h 935037"/>
                <a:gd name="connsiteX56" fmla="*/ 1036645 w 1509183"/>
                <a:gd name="connsiteY56" fmla="*/ 182267 h 935037"/>
                <a:gd name="connsiteX57" fmla="*/ 1048128 w 1509183"/>
                <a:gd name="connsiteY57" fmla="*/ 181889 h 935037"/>
                <a:gd name="connsiteX58" fmla="*/ 1114286 w 1509183"/>
                <a:gd name="connsiteY58" fmla="*/ 200344 h 935037"/>
                <a:gd name="connsiteX59" fmla="*/ 1278328 w 1509183"/>
                <a:gd name="connsiteY59" fmla="*/ 200344 h 935037"/>
                <a:gd name="connsiteX60" fmla="*/ 1410676 w 1509183"/>
                <a:gd name="connsiteY60" fmla="*/ 200344 h 935037"/>
                <a:gd name="connsiteX61" fmla="*/ 1476293 w 1509183"/>
                <a:gd name="connsiteY61" fmla="*/ 222145 h 935037"/>
                <a:gd name="connsiteX62" fmla="*/ 1476293 w 1509183"/>
                <a:gd name="connsiteY62" fmla="*/ 573654 h 93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09183" h="935037">
                  <a:moveTo>
                    <a:pt x="0" y="0"/>
                  </a:moveTo>
                  <a:lnTo>
                    <a:pt x="0" y="935037"/>
                  </a:lnTo>
                  <a:lnTo>
                    <a:pt x="183038" y="935037"/>
                  </a:lnTo>
                  <a:cubicBezTo>
                    <a:pt x="175575" y="924962"/>
                    <a:pt x="169506" y="913927"/>
                    <a:pt x="164993" y="902229"/>
                  </a:cubicBezTo>
                  <a:lnTo>
                    <a:pt x="32808" y="902229"/>
                  </a:lnTo>
                  <a:lnTo>
                    <a:pt x="32808" y="606478"/>
                  </a:lnTo>
                  <a:lnTo>
                    <a:pt x="139157" y="608119"/>
                  </a:lnTo>
                  <a:cubicBezTo>
                    <a:pt x="168174" y="649188"/>
                    <a:pt x="194109" y="692351"/>
                    <a:pt x="216748" y="737252"/>
                  </a:cubicBezTo>
                  <a:cubicBezTo>
                    <a:pt x="225802" y="731137"/>
                    <a:pt x="235541" y="726104"/>
                    <a:pt x="245767" y="722259"/>
                  </a:cubicBezTo>
                  <a:cubicBezTo>
                    <a:pt x="223699" y="678506"/>
                    <a:pt x="198679" y="636305"/>
                    <a:pt x="170882" y="595947"/>
                  </a:cubicBezTo>
                  <a:cubicBezTo>
                    <a:pt x="351049" y="473342"/>
                    <a:pt x="462827" y="337368"/>
                    <a:pt x="503985" y="191437"/>
                  </a:cubicBezTo>
                  <a:cubicBezTo>
                    <a:pt x="509940" y="194111"/>
                    <a:pt x="515468" y="197145"/>
                    <a:pt x="521308" y="200344"/>
                  </a:cubicBezTo>
                  <a:cubicBezTo>
                    <a:pt x="571900" y="230418"/>
                    <a:pt x="634889" y="230418"/>
                    <a:pt x="685481" y="200344"/>
                  </a:cubicBezTo>
                  <a:cubicBezTo>
                    <a:pt x="726160" y="175736"/>
                    <a:pt x="777134" y="175736"/>
                    <a:pt x="817813" y="200344"/>
                  </a:cubicBezTo>
                  <a:cubicBezTo>
                    <a:pt x="868366" y="230392"/>
                    <a:pt x="931302" y="230392"/>
                    <a:pt x="981855" y="200344"/>
                  </a:cubicBezTo>
                  <a:cubicBezTo>
                    <a:pt x="989130" y="196122"/>
                    <a:pt x="996689" y="192404"/>
                    <a:pt x="1004476" y="189222"/>
                  </a:cubicBezTo>
                  <a:cubicBezTo>
                    <a:pt x="1045093" y="335990"/>
                    <a:pt x="1157199" y="472637"/>
                    <a:pt x="1338236" y="596045"/>
                  </a:cubicBezTo>
                  <a:cubicBezTo>
                    <a:pt x="1310385" y="636482"/>
                    <a:pt x="1285316" y="678765"/>
                    <a:pt x="1263203" y="722604"/>
                  </a:cubicBezTo>
                  <a:cubicBezTo>
                    <a:pt x="1273406" y="726521"/>
                    <a:pt x="1283114" y="731624"/>
                    <a:pt x="1292123" y="737810"/>
                  </a:cubicBezTo>
                  <a:cubicBezTo>
                    <a:pt x="1314822" y="692743"/>
                    <a:pt x="1340841" y="649426"/>
                    <a:pt x="1369961" y="608217"/>
                  </a:cubicBezTo>
                  <a:lnTo>
                    <a:pt x="1476309" y="606577"/>
                  </a:lnTo>
                  <a:lnTo>
                    <a:pt x="1476309" y="902229"/>
                  </a:lnTo>
                  <a:lnTo>
                    <a:pt x="1343255" y="902229"/>
                  </a:lnTo>
                  <a:cubicBezTo>
                    <a:pt x="1338749" y="913930"/>
                    <a:pt x="1332678" y="924965"/>
                    <a:pt x="1325211" y="935037"/>
                  </a:cubicBezTo>
                  <a:lnTo>
                    <a:pt x="1509183" y="935037"/>
                  </a:lnTo>
                  <a:lnTo>
                    <a:pt x="1509183" y="0"/>
                  </a:lnTo>
                  <a:close/>
                  <a:moveTo>
                    <a:pt x="142716" y="575343"/>
                  </a:moveTo>
                  <a:lnTo>
                    <a:pt x="32808" y="573703"/>
                  </a:lnTo>
                  <a:lnTo>
                    <a:pt x="32808" y="221423"/>
                  </a:lnTo>
                  <a:cubicBezTo>
                    <a:pt x="53874" y="218625"/>
                    <a:pt x="74120" y="211445"/>
                    <a:pt x="92241" y="200344"/>
                  </a:cubicBezTo>
                  <a:cubicBezTo>
                    <a:pt x="111974" y="187696"/>
                    <a:pt x="135051" y="181268"/>
                    <a:pt x="158481" y="181889"/>
                  </a:cubicBezTo>
                  <a:cubicBezTo>
                    <a:pt x="181916" y="181264"/>
                    <a:pt x="205000" y="187693"/>
                    <a:pt x="224737" y="200344"/>
                  </a:cubicBezTo>
                  <a:cubicBezTo>
                    <a:pt x="249347" y="215659"/>
                    <a:pt x="277877" y="223495"/>
                    <a:pt x="306856" y="222900"/>
                  </a:cubicBezTo>
                  <a:cubicBezTo>
                    <a:pt x="335805" y="223487"/>
                    <a:pt x="364299" y="215651"/>
                    <a:pt x="388877" y="200344"/>
                  </a:cubicBezTo>
                  <a:cubicBezTo>
                    <a:pt x="408592" y="187695"/>
                    <a:pt x="431653" y="181266"/>
                    <a:pt x="455068" y="181889"/>
                  </a:cubicBezTo>
                  <a:cubicBezTo>
                    <a:pt x="460824" y="181894"/>
                    <a:pt x="466576" y="182227"/>
                    <a:pt x="472292" y="182890"/>
                  </a:cubicBezTo>
                  <a:cubicBezTo>
                    <a:pt x="432512" y="323638"/>
                    <a:pt x="321735" y="455495"/>
                    <a:pt x="142716" y="575343"/>
                  </a:cubicBezTo>
                  <a:close/>
                  <a:moveTo>
                    <a:pt x="966074" y="171637"/>
                  </a:moveTo>
                  <a:cubicBezTo>
                    <a:pt x="925402" y="196245"/>
                    <a:pt x="874431" y="196245"/>
                    <a:pt x="833758" y="171637"/>
                  </a:cubicBezTo>
                  <a:cubicBezTo>
                    <a:pt x="783183" y="141565"/>
                    <a:pt x="720210" y="141565"/>
                    <a:pt x="669635" y="171637"/>
                  </a:cubicBezTo>
                  <a:cubicBezTo>
                    <a:pt x="628933" y="196245"/>
                    <a:pt x="577939" y="196245"/>
                    <a:pt x="537236" y="171637"/>
                  </a:cubicBezTo>
                  <a:cubicBezTo>
                    <a:pt x="512663" y="156322"/>
                    <a:pt x="484164" y="148486"/>
                    <a:pt x="455216" y="149081"/>
                  </a:cubicBezTo>
                  <a:cubicBezTo>
                    <a:pt x="426266" y="148486"/>
                    <a:pt x="397768" y="156322"/>
                    <a:pt x="373195" y="171637"/>
                  </a:cubicBezTo>
                  <a:cubicBezTo>
                    <a:pt x="353475" y="184273"/>
                    <a:pt x="330418" y="190702"/>
                    <a:pt x="307004" y="190091"/>
                  </a:cubicBezTo>
                  <a:cubicBezTo>
                    <a:pt x="283576" y="190707"/>
                    <a:pt x="260500" y="184278"/>
                    <a:pt x="240764" y="171637"/>
                  </a:cubicBezTo>
                  <a:cubicBezTo>
                    <a:pt x="216158" y="156315"/>
                    <a:pt x="187626" y="148477"/>
                    <a:pt x="158645" y="149081"/>
                  </a:cubicBezTo>
                  <a:cubicBezTo>
                    <a:pt x="129663" y="148477"/>
                    <a:pt x="101132" y="156315"/>
                    <a:pt x="76525" y="171637"/>
                  </a:cubicBezTo>
                  <a:cubicBezTo>
                    <a:pt x="63160" y="179972"/>
                    <a:pt x="48319" y="185664"/>
                    <a:pt x="32808" y="188402"/>
                  </a:cubicBezTo>
                  <a:lnTo>
                    <a:pt x="32808" y="32808"/>
                  </a:lnTo>
                  <a:lnTo>
                    <a:pt x="1476375" y="32808"/>
                  </a:lnTo>
                  <a:lnTo>
                    <a:pt x="1476375" y="189173"/>
                  </a:lnTo>
                  <a:cubicBezTo>
                    <a:pt x="1458677" y="187127"/>
                    <a:pt x="1441662" y="181135"/>
                    <a:pt x="1426588" y="171637"/>
                  </a:cubicBezTo>
                  <a:cubicBezTo>
                    <a:pt x="1376013" y="141565"/>
                    <a:pt x="1313040" y="141565"/>
                    <a:pt x="1262465" y="171637"/>
                  </a:cubicBezTo>
                  <a:cubicBezTo>
                    <a:pt x="1221786" y="196243"/>
                    <a:pt x="1170811" y="196243"/>
                    <a:pt x="1130132" y="171637"/>
                  </a:cubicBezTo>
                  <a:cubicBezTo>
                    <a:pt x="1079580" y="141589"/>
                    <a:pt x="1016643" y="141589"/>
                    <a:pt x="966091" y="171637"/>
                  </a:cubicBezTo>
                  <a:close/>
                  <a:moveTo>
                    <a:pt x="1366467" y="575343"/>
                  </a:moveTo>
                  <a:cubicBezTo>
                    <a:pt x="1187153" y="455298"/>
                    <a:pt x="1076277" y="323228"/>
                    <a:pt x="1036645" y="182267"/>
                  </a:cubicBezTo>
                  <a:cubicBezTo>
                    <a:pt x="1040221" y="182021"/>
                    <a:pt x="1044010" y="181889"/>
                    <a:pt x="1048128" y="181889"/>
                  </a:cubicBezTo>
                  <a:cubicBezTo>
                    <a:pt x="1071532" y="181268"/>
                    <a:pt x="1094583" y="187696"/>
                    <a:pt x="1114286" y="200344"/>
                  </a:cubicBezTo>
                  <a:cubicBezTo>
                    <a:pt x="1164840" y="230383"/>
                    <a:pt x="1227773" y="230383"/>
                    <a:pt x="1278328" y="200344"/>
                  </a:cubicBezTo>
                  <a:cubicBezTo>
                    <a:pt x="1319018" y="175756"/>
                    <a:pt x="1369986" y="175756"/>
                    <a:pt x="1410676" y="200344"/>
                  </a:cubicBezTo>
                  <a:cubicBezTo>
                    <a:pt x="1430547" y="212634"/>
                    <a:pt x="1453019" y="220100"/>
                    <a:pt x="1476293" y="222145"/>
                  </a:cubicBezTo>
                  <a:lnTo>
                    <a:pt x="1476293" y="573654"/>
                  </a:lnTo>
                  <a:close/>
                </a:path>
              </a:pathLst>
            </a:custGeom>
            <a:solidFill>
              <a:srgbClr val="C00000"/>
            </a:solidFill>
            <a:ln w="1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3703C0-012A-4935-8C23-5F5F2E8C585D}"/>
                </a:ext>
              </a:extLst>
            </p:cNvPr>
            <p:cNvSpPr/>
            <p:nvPr/>
          </p:nvSpPr>
          <p:spPr>
            <a:xfrm>
              <a:off x="5439570" y="6031386"/>
              <a:ext cx="393683" cy="213256"/>
            </a:xfrm>
            <a:custGeom>
              <a:avLst/>
              <a:gdLst>
                <a:gd name="connsiteX0" fmla="*/ 328083 w 393683"/>
                <a:gd name="connsiteY0" fmla="*/ 49215 h 213256"/>
                <a:gd name="connsiteX1" fmla="*/ 326443 w 393683"/>
                <a:gd name="connsiteY1" fmla="*/ 49215 h 213256"/>
                <a:gd name="connsiteX2" fmla="*/ 262467 w 393683"/>
                <a:gd name="connsiteY2" fmla="*/ 3 h 213256"/>
                <a:gd name="connsiteX3" fmla="*/ 131233 w 393683"/>
                <a:gd name="connsiteY3" fmla="*/ 3 h 213256"/>
                <a:gd name="connsiteX4" fmla="*/ 67257 w 393683"/>
                <a:gd name="connsiteY4" fmla="*/ 49215 h 213256"/>
                <a:gd name="connsiteX5" fmla="*/ 65617 w 393683"/>
                <a:gd name="connsiteY5" fmla="*/ 49215 h 213256"/>
                <a:gd name="connsiteX6" fmla="*/ 0 w 393683"/>
                <a:gd name="connsiteY6" fmla="*/ 114832 h 213256"/>
                <a:gd name="connsiteX7" fmla="*/ 32808 w 393683"/>
                <a:gd name="connsiteY7" fmla="*/ 213257 h 213256"/>
                <a:gd name="connsiteX8" fmla="*/ 360875 w 393683"/>
                <a:gd name="connsiteY8" fmla="*/ 213257 h 213256"/>
                <a:gd name="connsiteX9" fmla="*/ 393684 w 393683"/>
                <a:gd name="connsiteY9" fmla="*/ 114832 h 213256"/>
                <a:gd name="connsiteX10" fmla="*/ 328083 w 393683"/>
                <a:gd name="connsiteY10" fmla="*/ 49215 h 213256"/>
                <a:gd name="connsiteX11" fmla="*/ 337220 w 393683"/>
                <a:gd name="connsiteY11" fmla="*/ 180449 h 213256"/>
                <a:gd name="connsiteX12" fmla="*/ 56611 w 393683"/>
                <a:gd name="connsiteY12" fmla="*/ 180449 h 213256"/>
                <a:gd name="connsiteX13" fmla="*/ 33284 w 393683"/>
                <a:gd name="connsiteY13" fmla="*/ 110452 h 213256"/>
                <a:gd name="connsiteX14" fmla="*/ 65748 w 393683"/>
                <a:gd name="connsiteY14" fmla="*/ 82106 h 213256"/>
                <a:gd name="connsiteX15" fmla="*/ 91995 w 393683"/>
                <a:gd name="connsiteY15" fmla="*/ 82106 h 213256"/>
                <a:gd name="connsiteX16" fmla="*/ 98917 w 393683"/>
                <a:gd name="connsiteY16" fmla="*/ 58566 h 213256"/>
                <a:gd name="connsiteX17" fmla="*/ 131381 w 393683"/>
                <a:gd name="connsiteY17" fmla="*/ 32926 h 213256"/>
                <a:gd name="connsiteX18" fmla="*/ 262614 w 393683"/>
                <a:gd name="connsiteY18" fmla="*/ 32926 h 213256"/>
                <a:gd name="connsiteX19" fmla="*/ 294619 w 393683"/>
                <a:gd name="connsiteY19" fmla="*/ 56827 h 213256"/>
                <a:gd name="connsiteX20" fmla="*/ 300574 w 393683"/>
                <a:gd name="connsiteY20" fmla="*/ 82106 h 213256"/>
                <a:gd name="connsiteX21" fmla="*/ 328198 w 393683"/>
                <a:gd name="connsiteY21" fmla="*/ 82106 h 213256"/>
                <a:gd name="connsiteX22" fmla="*/ 360662 w 393683"/>
                <a:gd name="connsiteY22" fmla="*/ 110452 h 21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3683" h="213256">
                  <a:moveTo>
                    <a:pt x="328083" y="49215"/>
                  </a:moveTo>
                  <a:lnTo>
                    <a:pt x="326443" y="49215"/>
                  </a:lnTo>
                  <a:cubicBezTo>
                    <a:pt x="318984" y="20042"/>
                    <a:pt x="292577" y="-271"/>
                    <a:pt x="262467" y="3"/>
                  </a:cubicBezTo>
                  <a:lnTo>
                    <a:pt x="131233" y="3"/>
                  </a:lnTo>
                  <a:cubicBezTo>
                    <a:pt x="101297" y="239"/>
                    <a:pt x="75164" y="20341"/>
                    <a:pt x="67257" y="49215"/>
                  </a:cubicBezTo>
                  <a:lnTo>
                    <a:pt x="65617" y="49215"/>
                  </a:lnTo>
                  <a:cubicBezTo>
                    <a:pt x="29411" y="49296"/>
                    <a:pt x="81" y="78626"/>
                    <a:pt x="0" y="114832"/>
                  </a:cubicBezTo>
                  <a:lnTo>
                    <a:pt x="32808" y="213257"/>
                  </a:lnTo>
                  <a:lnTo>
                    <a:pt x="360875" y="213257"/>
                  </a:lnTo>
                  <a:lnTo>
                    <a:pt x="393684" y="114832"/>
                  </a:lnTo>
                  <a:cubicBezTo>
                    <a:pt x="393593" y="78636"/>
                    <a:pt x="364279" y="49314"/>
                    <a:pt x="328083" y="49215"/>
                  </a:cubicBezTo>
                  <a:close/>
                  <a:moveTo>
                    <a:pt x="337220" y="180449"/>
                  </a:moveTo>
                  <a:lnTo>
                    <a:pt x="56611" y="180449"/>
                  </a:lnTo>
                  <a:lnTo>
                    <a:pt x="33284" y="110452"/>
                  </a:lnTo>
                  <a:cubicBezTo>
                    <a:pt x="35512" y="94223"/>
                    <a:pt x="49368" y="82125"/>
                    <a:pt x="65748" y="82106"/>
                  </a:cubicBezTo>
                  <a:lnTo>
                    <a:pt x="91995" y="82106"/>
                  </a:lnTo>
                  <a:lnTo>
                    <a:pt x="98917" y="58566"/>
                  </a:lnTo>
                  <a:cubicBezTo>
                    <a:pt x="102733" y="43685"/>
                    <a:pt x="116022" y="33190"/>
                    <a:pt x="131381" y="32926"/>
                  </a:cubicBezTo>
                  <a:lnTo>
                    <a:pt x="262614" y="32926"/>
                  </a:lnTo>
                  <a:cubicBezTo>
                    <a:pt x="277498" y="32622"/>
                    <a:pt x="290683" y="42470"/>
                    <a:pt x="294619" y="56827"/>
                  </a:cubicBezTo>
                  <a:lnTo>
                    <a:pt x="300574" y="82106"/>
                  </a:lnTo>
                  <a:lnTo>
                    <a:pt x="328198" y="82106"/>
                  </a:lnTo>
                  <a:cubicBezTo>
                    <a:pt x="344578" y="82125"/>
                    <a:pt x="358434" y="94223"/>
                    <a:pt x="360662" y="110452"/>
                  </a:cubicBezTo>
                  <a:close/>
                </a:path>
              </a:pathLst>
            </a:custGeom>
            <a:solidFill>
              <a:srgbClr val="C00000"/>
            </a:solidFill>
            <a:ln w="1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C6432F-D575-4917-BE84-7CAF00E568AF}"/>
                </a:ext>
              </a:extLst>
            </p:cNvPr>
            <p:cNvSpPr/>
            <p:nvPr/>
          </p:nvSpPr>
          <p:spPr>
            <a:xfrm>
              <a:off x="5898625" y="6031388"/>
              <a:ext cx="393683" cy="213254"/>
            </a:xfrm>
            <a:custGeom>
              <a:avLst/>
              <a:gdLst>
                <a:gd name="connsiteX0" fmla="*/ 328083 w 393683"/>
                <a:gd name="connsiteY0" fmla="*/ 49213 h 213254"/>
                <a:gd name="connsiteX1" fmla="*/ 262467 w 393683"/>
                <a:gd name="connsiteY1" fmla="*/ 0 h 213254"/>
                <a:gd name="connsiteX2" fmla="*/ 131233 w 393683"/>
                <a:gd name="connsiteY2" fmla="*/ 0 h 213254"/>
                <a:gd name="connsiteX3" fmla="*/ 67257 w 393683"/>
                <a:gd name="connsiteY3" fmla="*/ 49213 h 213254"/>
                <a:gd name="connsiteX4" fmla="*/ 65617 w 393683"/>
                <a:gd name="connsiteY4" fmla="*/ 49213 h 213254"/>
                <a:gd name="connsiteX5" fmla="*/ 0 w 393683"/>
                <a:gd name="connsiteY5" fmla="*/ 114829 h 213254"/>
                <a:gd name="connsiteX6" fmla="*/ 32808 w 393683"/>
                <a:gd name="connsiteY6" fmla="*/ 213254 h 213254"/>
                <a:gd name="connsiteX7" fmla="*/ 360875 w 393683"/>
                <a:gd name="connsiteY7" fmla="*/ 213254 h 213254"/>
                <a:gd name="connsiteX8" fmla="*/ 393684 w 393683"/>
                <a:gd name="connsiteY8" fmla="*/ 114829 h 213254"/>
                <a:gd name="connsiteX9" fmla="*/ 328083 w 393683"/>
                <a:gd name="connsiteY9" fmla="*/ 49213 h 213254"/>
                <a:gd name="connsiteX10" fmla="*/ 337237 w 393683"/>
                <a:gd name="connsiteY10" fmla="*/ 180446 h 213254"/>
                <a:gd name="connsiteX11" fmla="*/ 56627 w 393683"/>
                <a:gd name="connsiteY11" fmla="*/ 180446 h 213254"/>
                <a:gd name="connsiteX12" fmla="*/ 33333 w 393683"/>
                <a:gd name="connsiteY12" fmla="*/ 110367 h 213254"/>
                <a:gd name="connsiteX13" fmla="*/ 65814 w 393683"/>
                <a:gd name="connsiteY13" fmla="*/ 82021 h 213254"/>
                <a:gd name="connsiteX14" fmla="*/ 92060 w 393683"/>
                <a:gd name="connsiteY14" fmla="*/ 82021 h 213254"/>
                <a:gd name="connsiteX15" fmla="*/ 98950 w 393683"/>
                <a:gd name="connsiteY15" fmla="*/ 58481 h 213254"/>
                <a:gd name="connsiteX16" fmla="*/ 131414 w 393683"/>
                <a:gd name="connsiteY16" fmla="*/ 32841 h 213254"/>
                <a:gd name="connsiteX17" fmla="*/ 262647 w 393683"/>
                <a:gd name="connsiteY17" fmla="*/ 32841 h 213254"/>
                <a:gd name="connsiteX18" fmla="*/ 296620 w 393683"/>
                <a:gd name="connsiteY18" fmla="*/ 58481 h 213254"/>
                <a:gd name="connsiteX19" fmla="*/ 303543 w 393683"/>
                <a:gd name="connsiteY19" fmla="*/ 82021 h 213254"/>
                <a:gd name="connsiteX20" fmla="*/ 328149 w 393683"/>
                <a:gd name="connsiteY20" fmla="*/ 82021 h 213254"/>
                <a:gd name="connsiteX21" fmla="*/ 360629 w 393683"/>
                <a:gd name="connsiteY21" fmla="*/ 110367 h 21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683" h="213254">
                  <a:moveTo>
                    <a:pt x="328083" y="49213"/>
                  </a:moveTo>
                  <a:cubicBezTo>
                    <a:pt x="319422" y="20158"/>
                    <a:pt x="292785" y="180"/>
                    <a:pt x="262467" y="0"/>
                  </a:cubicBezTo>
                  <a:lnTo>
                    <a:pt x="131233" y="0"/>
                  </a:lnTo>
                  <a:cubicBezTo>
                    <a:pt x="101297" y="236"/>
                    <a:pt x="75164" y="20338"/>
                    <a:pt x="67257" y="49213"/>
                  </a:cubicBezTo>
                  <a:lnTo>
                    <a:pt x="65617" y="49213"/>
                  </a:lnTo>
                  <a:cubicBezTo>
                    <a:pt x="29414" y="49303"/>
                    <a:pt x="90" y="78627"/>
                    <a:pt x="0" y="114829"/>
                  </a:cubicBezTo>
                  <a:lnTo>
                    <a:pt x="32808" y="213254"/>
                  </a:lnTo>
                  <a:lnTo>
                    <a:pt x="360875" y="213254"/>
                  </a:lnTo>
                  <a:lnTo>
                    <a:pt x="393684" y="114829"/>
                  </a:lnTo>
                  <a:cubicBezTo>
                    <a:pt x="393593" y="78633"/>
                    <a:pt x="364279" y="49311"/>
                    <a:pt x="328083" y="49213"/>
                  </a:cubicBezTo>
                  <a:close/>
                  <a:moveTo>
                    <a:pt x="337237" y="180446"/>
                  </a:moveTo>
                  <a:lnTo>
                    <a:pt x="56627" y="180446"/>
                  </a:lnTo>
                  <a:lnTo>
                    <a:pt x="33333" y="110367"/>
                  </a:lnTo>
                  <a:cubicBezTo>
                    <a:pt x="35563" y="94134"/>
                    <a:pt x="49427" y="82032"/>
                    <a:pt x="65814" y="82021"/>
                  </a:cubicBezTo>
                  <a:lnTo>
                    <a:pt x="92060" y="82021"/>
                  </a:lnTo>
                  <a:lnTo>
                    <a:pt x="98950" y="58481"/>
                  </a:lnTo>
                  <a:cubicBezTo>
                    <a:pt x="102761" y="43597"/>
                    <a:pt x="116053" y="33100"/>
                    <a:pt x="131414" y="32841"/>
                  </a:cubicBezTo>
                  <a:lnTo>
                    <a:pt x="262647" y="32841"/>
                  </a:lnTo>
                  <a:cubicBezTo>
                    <a:pt x="278321" y="33151"/>
                    <a:pt x="292024" y="43492"/>
                    <a:pt x="296620" y="58481"/>
                  </a:cubicBezTo>
                  <a:lnTo>
                    <a:pt x="303543" y="82021"/>
                  </a:lnTo>
                  <a:lnTo>
                    <a:pt x="328149" y="82021"/>
                  </a:lnTo>
                  <a:cubicBezTo>
                    <a:pt x="344535" y="82032"/>
                    <a:pt x="358400" y="94134"/>
                    <a:pt x="360629" y="110367"/>
                  </a:cubicBezTo>
                  <a:close/>
                </a:path>
              </a:pathLst>
            </a:custGeom>
            <a:solidFill>
              <a:srgbClr val="C00000"/>
            </a:solidFill>
            <a:ln w="1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A6685BE-B59B-4868-9145-44B11C83F413}"/>
                </a:ext>
              </a:extLst>
            </p:cNvPr>
            <p:cNvSpPr/>
            <p:nvPr/>
          </p:nvSpPr>
          <p:spPr>
            <a:xfrm>
              <a:off x="6357695" y="6031388"/>
              <a:ext cx="393683" cy="213254"/>
            </a:xfrm>
            <a:custGeom>
              <a:avLst/>
              <a:gdLst>
                <a:gd name="connsiteX0" fmla="*/ 328083 w 393683"/>
                <a:gd name="connsiteY0" fmla="*/ 49213 h 213254"/>
                <a:gd name="connsiteX1" fmla="*/ 262467 w 393683"/>
                <a:gd name="connsiteY1" fmla="*/ 0 h 213254"/>
                <a:gd name="connsiteX2" fmla="*/ 131233 w 393683"/>
                <a:gd name="connsiteY2" fmla="*/ 0 h 213254"/>
                <a:gd name="connsiteX3" fmla="*/ 67257 w 393683"/>
                <a:gd name="connsiteY3" fmla="*/ 49213 h 213254"/>
                <a:gd name="connsiteX4" fmla="*/ 65617 w 393683"/>
                <a:gd name="connsiteY4" fmla="*/ 49213 h 213254"/>
                <a:gd name="connsiteX5" fmla="*/ 0 w 393683"/>
                <a:gd name="connsiteY5" fmla="*/ 114829 h 213254"/>
                <a:gd name="connsiteX6" fmla="*/ 32808 w 393683"/>
                <a:gd name="connsiteY6" fmla="*/ 213254 h 213254"/>
                <a:gd name="connsiteX7" fmla="*/ 360875 w 393683"/>
                <a:gd name="connsiteY7" fmla="*/ 213254 h 213254"/>
                <a:gd name="connsiteX8" fmla="*/ 393684 w 393683"/>
                <a:gd name="connsiteY8" fmla="*/ 114829 h 213254"/>
                <a:gd name="connsiteX9" fmla="*/ 328083 w 393683"/>
                <a:gd name="connsiteY9" fmla="*/ 49213 h 213254"/>
                <a:gd name="connsiteX10" fmla="*/ 337221 w 393683"/>
                <a:gd name="connsiteY10" fmla="*/ 180446 h 213254"/>
                <a:gd name="connsiteX11" fmla="*/ 56545 w 393683"/>
                <a:gd name="connsiteY11" fmla="*/ 180446 h 213254"/>
                <a:gd name="connsiteX12" fmla="*/ 33218 w 393683"/>
                <a:gd name="connsiteY12" fmla="*/ 110449 h 213254"/>
                <a:gd name="connsiteX13" fmla="*/ 65699 w 393683"/>
                <a:gd name="connsiteY13" fmla="*/ 82103 h 213254"/>
                <a:gd name="connsiteX14" fmla="*/ 91945 w 393683"/>
                <a:gd name="connsiteY14" fmla="*/ 82103 h 213254"/>
                <a:gd name="connsiteX15" fmla="*/ 98868 w 393683"/>
                <a:gd name="connsiteY15" fmla="*/ 58563 h 213254"/>
                <a:gd name="connsiteX16" fmla="*/ 131348 w 393683"/>
                <a:gd name="connsiteY16" fmla="*/ 32923 h 213254"/>
                <a:gd name="connsiteX17" fmla="*/ 262582 w 393683"/>
                <a:gd name="connsiteY17" fmla="*/ 32923 h 213254"/>
                <a:gd name="connsiteX18" fmla="*/ 296686 w 393683"/>
                <a:gd name="connsiteY18" fmla="*/ 58563 h 213254"/>
                <a:gd name="connsiteX19" fmla="*/ 303625 w 393683"/>
                <a:gd name="connsiteY19" fmla="*/ 82103 h 213254"/>
                <a:gd name="connsiteX20" fmla="*/ 328231 w 393683"/>
                <a:gd name="connsiteY20" fmla="*/ 82103 h 213254"/>
                <a:gd name="connsiteX21" fmla="*/ 360711 w 393683"/>
                <a:gd name="connsiteY21" fmla="*/ 110449 h 21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683" h="213254">
                  <a:moveTo>
                    <a:pt x="328083" y="49213"/>
                  </a:moveTo>
                  <a:cubicBezTo>
                    <a:pt x="319422" y="20158"/>
                    <a:pt x="292785" y="180"/>
                    <a:pt x="262467" y="0"/>
                  </a:cubicBezTo>
                  <a:lnTo>
                    <a:pt x="131233" y="0"/>
                  </a:lnTo>
                  <a:cubicBezTo>
                    <a:pt x="101296" y="231"/>
                    <a:pt x="75159" y="20335"/>
                    <a:pt x="67257" y="49213"/>
                  </a:cubicBezTo>
                  <a:lnTo>
                    <a:pt x="65617" y="49213"/>
                  </a:lnTo>
                  <a:cubicBezTo>
                    <a:pt x="29414" y="49303"/>
                    <a:pt x="90" y="78627"/>
                    <a:pt x="0" y="114829"/>
                  </a:cubicBezTo>
                  <a:lnTo>
                    <a:pt x="32808" y="213254"/>
                  </a:lnTo>
                  <a:lnTo>
                    <a:pt x="360875" y="213254"/>
                  </a:lnTo>
                  <a:lnTo>
                    <a:pt x="393684" y="114829"/>
                  </a:lnTo>
                  <a:cubicBezTo>
                    <a:pt x="393593" y="78633"/>
                    <a:pt x="364279" y="49311"/>
                    <a:pt x="328083" y="49213"/>
                  </a:cubicBezTo>
                  <a:close/>
                  <a:moveTo>
                    <a:pt x="337221" y="180446"/>
                  </a:moveTo>
                  <a:lnTo>
                    <a:pt x="56545" y="180446"/>
                  </a:lnTo>
                  <a:lnTo>
                    <a:pt x="33218" y="110449"/>
                  </a:lnTo>
                  <a:cubicBezTo>
                    <a:pt x="35448" y="94216"/>
                    <a:pt x="49313" y="82114"/>
                    <a:pt x="65699" y="82103"/>
                  </a:cubicBezTo>
                  <a:lnTo>
                    <a:pt x="91945" y="82103"/>
                  </a:lnTo>
                  <a:lnTo>
                    <a:pt x="98868" y="58563"/>
                  </a:lnTo>
                  <a:cubicBezTo>
                    <a:pt x="102690" y="43681"/>
                    <a:pt x="115986" y="33186"/>
                    <a:pt x="131348" y="32923"/>
                  </a:cubicBezTo>
                  <a:lnTo>
                    <a:pt x="262582" y="32923"/>
                  </a:lnTo>
                  <a:cubicBezTo>
                    <a:pt x="278308" y="33168"/>
                    <a:pt x="292083" y="43524"/>
                    <a:pt x="296686" y="58563"/>
                  </a:cubicBezTo>
                  <a:lnTo>
                    <a:pt x="303625" y="82103"/>
                  </a:lnTo>
                  <a:lnTo>
                    <a:pt x="328231" y="82103"/>
                  </a:lnTo>
                  <a:cubicBezTo>
                    <a:pt x="344617" y="82114"/>
                    <a:pt x="358482" y="94216"/>
                    <a:pt x="360711" y="110449"/>
                  </a:cubicBezTo>
                  <a:close/>
                </a:path>
              </a:pathLst>
            </a:custGeom>
            <a:solidFill>
              <a:srgbClr val="C00000"/>
            </a:solidFill>
            <a:ln w="1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B4A81C5-AD25-40BD-AA3B-0C8A469ED991}"/>
                </a:ext>
              </a:extLst>
            </p:cNvPr>
            <p:cNvSpPr/>
            <p:nvPr/>
          </p:nvSpPr>
          <p:spPr>
            <a:xfrm>
              <a:off x="5546263" y="5826385"/>
              <a:ext cx="180445" cy="180445"/>
            </a:xfrm>
            <a:custGeom>
              <a:avLst/>
              <a:gdLst>
                <a:gd name="connsiteX0" fmla="*/ 90223 w 180445"/>
                <a:gd name="connsiteY0" fmla="*/ 180446 h 180445"/>
                <a:gd name="connsiteX1" fmla="*/ 180446 w 180445"/>
                <a:gd name="connsiteY1" fmla="*/ 90223 h 180445"/>
                <a:gd name="connsiteX2" fmla="*/ 90223 w 180445"/>
                <a:gd name="connsiteY2" fmla="*/ 0 h 180445"/>
                <a:gd name="connsiteX3" fmla="*/ 0 w 180445"/>
                <a:gd name="connsiteY3" fmla="*/ 90223 h 180445"/>
                <a:gd name="connsiteX4" fmla="*/ 90223 w 180445"/>
                <a:gd name="connsiteY4" fmla="*/ 180446 h 180445"/>
                <a:gd name="connsiteX5" fmla="*/ 90223 w 180445"/>
                <a:gd name="connsiteY5" fmla="*/ 32907 h 180445"/>
                <a:gd name="connsiteX6" fmla="*/ 147638 w 180445"/>
                <a:gd name="connsiteY6" fmla="*/ 90321 h 180445"/>
                <a:gd name="connsiteX7" fmla="*/ 90223 w 180445"/>
                <a:gd name="connsiteY7" fmla="*/ 147736 h 180445"/>
                <a:gd name="connsiteX8" fmla="*/ 32808 w 180445"/>
                <a:gd name="connsiteY8" fmla="*/ 90321 h 180445"/>
                <a:gd name="connsiteX9" fmla="*/ 90223 w 180445"/>
                <a:gd name="connsiteY9" fmla="*/ 32907 h 18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445" h="180445">
                  <a:moveTo>
                    <a:pt x="90223" y="180446"/>
                  </a:moveTo>
                  <a:cubicBezTo>
                    <a:pt x="140052" y="180446"/>
                    <a:pt x="180446" y="140052"/>
                    <a:pt x="180446" y="90223"/>
                  </a:cubicBezTo>
                  <a:cubicBezTo>
                    <a:pt x="180446" y="40394"/>
                    <a:pt x="140052" y="0"/>
                    <a:pt x="90223" y="0"/>
                  </a:cubicBezTo>
                  <a:cubicBezTo>
                    <a:pt x="40394" y="0"/>
                    <a:pt x="0" y="40394"/>
                    <a:pt x="0" y="90223"/>
                  </a:cubicBezTo>
                  <a:cubicBezTo>
                    <a:pt x="0" y="140052"/>
                    <a:pt x="40394" y="180446"/>
                    <a:pt x="90223" y="180446"/>
                  </a:cubicBezTo>
                  <a:close/>
                  <a:moveTo>
                    <a:pt x="90223" y="32907"/>
                  </a:moveTo>
                  <a:cubicBezTo>
                    <a:pt x="121932" y="32907"/>
                    <a:pt x="147638" y="58612"/>
                    <a:pt x="147638" y="90321"/>
                  </a:cubicBezTo>
                  <a:cubicBezTo>
                    <a:pt x="147638" y="122031"/>
                    <a:pt x="121932" y="147736"/>
                    <a:pt x="90223" y="147736"/>
                  </a:cubicBezTo>
                  <a:cubicBezTo>
                    <a:pt x="58514" y="147736"/>
                    <a:pt x="32808" y="122031"/>
                    <a:pt x="32808" y="90321"/>
                  </a:cubicBezTo>
                  <a:cubicBezTo>
                    <a:pt x="32808" y="58612"/>
                    <a:pt x="58514" y="32907"/>
                    <a:pt x="90223" y="32907"/>
                  </a:cubicBezTo>
                  <a:close/>
                </a:path>
              </a:pathLst>
            </a:custGeom>
            <a:solidFill>
              <a:srgbClr val="C00000"/>
            </a:solidFill>
            <a:ln w="1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F98299-BA79-4EF0-BDC0-0E7DD267313C}"/>
                </a:ext>
              </a:extLst>
            </p:cNvPr>
            <p:cNvSpPr/>
            <p:nvPr/>
          </p:nvSpPr>
          <p:spPr>
            <a:xfrm>
              <a:off x="6005334" y="5826385"/>
              <a:ext cx="180445" cy="180445"/>
            </a:xfrm>
            <a:custGeom>
              <a:avLst/>
              <a:gdLst>
                <a:gd name="connsiteX0" fmla="*/ 90223 w 180445"/>
                <a:gd name="connsiteY0" fmla="*/ 180446 h 180445"/>
                <a:gd name="connsiteX1" fmla="*/ 180446 w 180445"/>
                <a:gd name="connsiteY1" fmla="*/ 90223 h 180445"/>
                <a:gd name="connsiteX2" fmla="*/ 90223 w 180445"/>
                <a:gd name="connsiteY2" fmla="*/ 0 h 180445"/>
                <a:gd name="connsiteX3" fmla="*/ 0 w 180445"/>
                <a:gd name="connsiteY3" fmla="*/ 90223 h 180445"/>
                <a:gd name="connsiteX4" fmla="*/ 90223 w 180445"/>
                <a:gd name="connsiteY4" fmla="*/ 180446 h 180445"/>
                <a:gd name="connsiteX5" fmla="*/ 90223 w 180445"/>
                <a:gd name="connsiteY5" fmla="*/ 32907 h 180445"/>
                <a:gd name="connsiteX6" fmla="*/ 147638 w 180445"/>
                <a:gd name="connsiteY6" fmla="*/ 90321 h 180445"/>
                <a:gd name="connsiteX7" fmla="*/ 90223 w 180445"/>
                <a:gd name="connsiteY7" fmla="*/ 147736 h 180445"/>
                <a:gd name="connsiteX8" fmla="*/ 32808 w 180445"/>
                <a:gd name="connsiteY8" fmla="*/ 90321 h 180445"/>
                <a:gd name="connsiteX9" fmla="*/ 90223 w 180445"/>
                <a:gd name="connsiteY9" fmla="*/ 32907 h 18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445" h="180445">
                  <a:moveTo>
                    <a:pt x="90223" y="180446"/>
                  </a:moveTo>
                  <a:cubicBezTo>
                    <a:pt x="140052" y="180446"/>
                    <a:pt x="180446" y="140052"/>
                    <a:pt x="180446" y="90223"/>
                  </a:cubicBezTo>
                  <a:cubicBezTo>
                    <a:pt x="180446" y="40394"/>
                    <a:pt x="140052" y="0"/>
                    <a:pt x="90223" y="0"/>
                  </a:cubicBezTo>
                  <a:cubicBezTo>
                    <a:pt x="40394" y="0"/>
                    <a:pt x="0" y="40394"/>
                    <a:pt x="0" y="90223"/>
                  </a:cubicBezTo>
                  <a:cubicBezTo>
                    <a:pt x="0" y="140052"/>
                    <a:pt x="40394" y="180446"/>
                    <a:pt x="90223" y="180446"/>
                  </a:cubicBezTo>
                  <a:close/>
                  <a:moveTo>
                    <a:pt x="90223" y="32907"/>
                  </a:moveTo>
                  <a:cubicBezTo>
                    <a:pt x="121932" y="32907"/>
                    <a:pt x="147638" y="58612"/>
                    <a:pt x="147638" y="90321"/>
                  </a:cubicBezTo>
                  <a:cubicBezTo>
                    <a:pt x="147638" y="122031"/>
                    <a:pt x="121932" y="147736"/>
                    <a:pt x="90223" y="147736"/>
                  </a:cubicBezTo>
                  <a:cubicBezTo>
                    <a:pt x="58514" y="147736"/>
                    <a:pt x="32808" y="122031"/>
                    <a:pt x="32808" y="90321"/>
                  </a:cubicBezTo>
                  <a:cubicBezTo>
                    <a:pt x="32808" y="58612"/>
                    <a:pt x="58514" y="32907"/>
                    <a:pt x="90223" y="32907"/>
                  </a:cubicBezTo>
                  <a:close/>
                </a:path>
              </a:pathLst>
            </a:custGeom>
            <a:solidFill>
              <a:srgbClr val="C00000"/>
            </a:solidFill>
            <a:ln w="1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9A7BD-D5B7-4CCA-89BE-7F6CB659EDAF}"/>
                </a:ext>
              </a:extLst>
            </p:cNvPr>
            <p:cNvSpPr/>
            <p:nvPr/>
          </p:nvSpPr>
          <p:spPr>
            <a:xfrm>
              <a:off x="6464404" y="5826385"/>
              <a:ext cx="180445" cy="180445"/>
            </a:xfrm>
            <a:custGeom>
              <a:avLst/>
              <a:gdLst>
                <a:gd name="connsiteX0" fmla="*/ 90223 w 180445"/>
                <a:gd name="connsiteY0" fmla="*/ 180446 h 180445"/>
                <a:gd name="connsiteX1" fmla="*/ 180446 w 180445"/>
                <a:gd name="connsiteY1" fmla="*/ 90223 h 180445"/>
                <a:gd name="connsiteX2" fmla="*/ 90223 w 180445"/>
                <a:gd name="connsiteY2" fmla="*/ 0 h 180445"/>
                <a:gd name="connsiteX3" fmla="*/ 0 w 180445"/>
                <a:gd name="connsiteY3" fmla="*/ 90223 h 180445"/>
                <a:gd name="connsiteX4" fmla="*/ 90223 w 180445"/>
                <a:gd name="connsiteY4" fmla="*/ 180446 h 180445"/>
                <a:gd name="connsiteX5" fmla="*/ 90223 w 180445"/>
                <a:gd name="connsiteY5" fmla="*/ 32907 h 180445"/>
                <a:gd name="connsiteX6" fmla="*/ 147638 w 180445"/>
                <a:gd name="connsiteY6" fmla="*/ 90321 h 180445"/>
                <a:gd name="connsiteX7" fmla="*/ 90223 w 180445"/>
                <a:gd name="connsiteY7" fmla="*/ 147736 h 180445"/>
                <a:gd name="connsiteX8" fmla="*/ 32808 w 180445"/>
                <a:gd name="connsiteY8" fmla="*/ 90321 h 180445"/>
                <a:gd name="connsiteX9" fmla="*/ 90223 w 180445"/>
                <a:gd name="connsiteY9" fmla="*/ 32907 h 18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445" h="180445">
                  <a:moveTo>
                    <a:pt x="90223" y="180446"/>
                  </a:moveTo>
                  <a:cubicBezTo>
                    <a:pt x="140052" y="180446"/>
                    <a:pt x="180446" y="140052"/>
                    <a:pt x="180446" y="90223"/>
                  </a:cubicBezTo>
                  <a:cubicBezTo>
                    <a:pt x="180446" y="40394"/>
                    <a:pt x="140052" y="0"/>
                    <a:pt x="90223" y="0"/>
                  </a:cubicBezTo>
                  <a:cubicBezTo>
                    <a:pt x="40394" y="0"/>
                    <a:pt x="0" y="40394"/>
                    <a:pt x="0" y="90223"/>
                  </a:cubicBezTo>
                  <a:cubicBezTo>
                    <a:pt x="0" y="140052"/>
                    <a:pt x="40394" y="180446"/>
                    <a:pt x="90223" y="180446"/>
                  </a:cubicBezTo>
                  <a:close/>
                  <a:moveTo>
                    <a:pt x="90223" y="32907"/>
                  </a:moveTo>
                  <a:cubicBezTo>
                    <a:pt x="121932" y="32907"/>
                    <a:pt x="147638" y="58612"/>
                    <a:pt x="147638" y="90321"/>
                  </a:cubicBezTo>
                  <a:cubicBezTo>
                    <a:pt x="147638" y="122031"/>
                    <a:pt x="121932" y="147736"/>
                    <a:pt x="90223" y="147736"/>
                  </a:cubicBezTo>
                  <a:cubicBezTo>
                    <a:pt x="58514" y="147736"/>
                    <a:pt x="32808" y="122031"/>
                    <a:pt x="32808" y="90321"/>
                  </a:cubicBezTo>
                  <a:cubicBezTo>
                    <a:pt x="32808" y="58612"/>
                    <a:pt x="58514" y="32907"/>
                    <a:pt x="90223" y="32907"/>
                  </a:cubicBezTo>
                  <a:close/>
                </a:path>
              </a:pathLst>
            </a:custGeom>
            <a:solidFill>
              <a:srgbClr val="C00000"/>
            </a:solidFill>
            <a:ln w="1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F02C9BC-E367-4463-AD37-A6FD8459575C}"/>
              </a:ext>
            </a:extLst>
          </p:cNvPr>
          <p:cNvSpPr txBox="1"/>
          <p:nvPr/>
        </p:nvSpPr>
        <p:spPr>
          <a:xfrm>
            <a:off x="5221668" y="5349875"/>
            <a:ext cx="174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the Game</a:t>
            </a:r>
            <a:endParaRPr lang="en-US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7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3283E8-8EC5-43B6-8402-DDB18AD23B7A}"/>
              </a:ext>
            </a:extLst>
          </p:cNvPr>
          <p:cNvGrpSpPr/>
          <p:nvPr/>
        </p:nvGrpSpPr>
        <p:grpSpPr>
          <a:xfrm>
            <a:off x="580179" y="454692"/>
            <a:ext cx="1165674" cy="1335341"/>
            <a:chOff x="1694970" y="3146875"/>
            <a:chExt cx="1165674" cy="133534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085DAF8-D98C-4B5C-9159-E50E2E680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4970" y="3146875"/>
              <a:ext cx="1165674" cy="13353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D3B1A8-3A81-45C3-9A83-82BF9BF0179B}"/>
                </a:ext>
              </a:extLst>
            </p:cNvPr>
            <p:cNvSpPr txBox="1"/>
            <p:nvPr/>
          </p:nvSpPr>
          <p:spPr>
            <a:xfrm>
              <a:off x="1731578" y="3705488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200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8" name="Arrow: Left 7">
            <a:hlinkClick r:id="rId6" action="ppaction://hlinksldjump"/>
            <a:extLst>
              <a:ext uri="{FF2B5EF4-FFF2-40B4-BE49-F238E27FC236}">
                <a16:creationId xmlns:a16="http://schemas.microsoft.com/office/drawing/2014/main" id="{F81210EB-1E88-4C85-91FA-0D06D348FADB}"/>
              </a:ext>
            </a:extLst>
          </p:cNvPr>
          <p:cNvSpPr/>
          <p:nvPr/>
        </p:nvSpPr>
        <p:spPr>
          <a:xfrm>
            <a:off x="453004" y="5569685"/>
            <a:ext cx="1249960" cy="855677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F4BFC7-81E0-4B2C-B330-435E90E50DB7}"/>
              </a:ext>
            </a:extLst>
          </p:cNvPr>
          <p:cNvGrpSpPr/>
          <p:nvPr/>
        </p:nvGrpSpPr>
        <p:grpSpPr>
          <a:xfrm>
            <a:off x="8296549" y="5569685"/>
            <a:ext cx="3442447" cy="855677"/>
            <a:chOff x="8296549" y="5569685"/>
            <a:chExt cx="3442447" cy="855677"/>
          </a:xfrm>
        </p:grpSpPr>
        <p:sp>
          <p:nvSpPr>
            <p:cNvPr id="10" name="Ribbon: Tilted Up 9">
              <a:extLst>
                <a:ext uri="{FF2B5EF4-FFF2-40B4-BE49-F238E27FC236}">
                  <a16:creationId xmlns:a16="http://schemas.microsoft.com/office/drawing/2014/main" id="{59180A27-0257-4CD6-B6AB-A3DB1F4767E6}"/>
                </a:ext>
              </a:extLst>
            </p:cNvPr>
            <p:cNvSpPr/>
            <p:nvPr/>
          </p:nvSpPr>
          <p:spPr>
            <a:xfrm>
              <a:off x="8296549" y="5569685"/>
              <a:ext cx="3442447" cy="855677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C90FF1-6B90-40AD-950D-74533A1FBC81}"/>
                </a:ext>
              </a:extLst>
            </p:cNvPr>
            <p:cNvSpPr txBox="1"/>
            <p:nvPr/>
          </p:nvSpPr>
          <p:spPr>
            <a:xfrm>
              <a:off x="9296400" y="5699777"/>
              <a:ext cx="145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ANSWER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F0992FEC-DC6C-4E67-B2A3-57335BF7C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572" y="1140620"/>
            <a:ext cx="9601200" cy="95072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Copyright ________ occurs when someone makes unauthorized use of a copyrighted work.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53DF27-C908-4F7C-9977-4E23FC097F98}"/>
              </a:ext>
            </a:extLst>
          </p:cNvPr>
          <p:cNvSpPr txBox="1">
            <a:spLocks/>
          </p:cNvSpPr>
          <p:nvPr/>
        </p:nvSpPr>
        <p:spPr>
          <a:xfrm>
            <a:off x="1524000" y="2355261"/>
            <a:ext cx="9144000" cy="18339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Infringement</a:t>
            </a:r>
          </a:p>
        </p:txBody>
      </p:sp>
    </p:spTree>
    <p:extLst>
      <p:ext uri="{BB962C8B-B14F-4D97-AF65-F5344CB8AC3E}">
        <p14:creationId xmlns:p14="http://schemas.microsoft.com/office/powerpoint/2010/main" val="22235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4351FA-A67E-4C75-9204-3975078C10A4}"/>
              </a:ext>
            </a:extLst>
          </p:cNvPr>
          <p:cNvGrpSpPr/>
          <p:nvPr/>
        </p:nvGrpSpPr>
        <p:grpSpPr>
          <a:xfrm>
            <a:off x="528900" y="454692"/>
            <a:ext cx="1165674" cy="1335341"/>
            <a:chOff x="1694970" y="4787321"/>
            <a:chExt cx="1165674" cy="133534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406CA56-7364-464E-9FB1-7B78437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4970" y="4787321"/>
              <a:ext cx="1165674" cy="1335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97733E-CEDB-42A4-AEC7-95734F289CC8}"/>
                </a:ext>
              </a:extLst>
            </p:cNvPr>
            <p:cNvSpPr txBox="1"/>
            <p:nvPr/>
          </p:nvSpPr>
          <p:spPr>
            <a:xfrm>
              <a:off x="1731578" y="5345934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400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13" name="Arrow: Left 12">
            <a:hlinkClick r:id="rId6" action="ppaction://hlinksldjump"/>
            <a:extLst>
              <a:ext uri="{FF2B5EF4-FFF2-40B4-BE49-F238E27FC236}">
                <a16:creationId xmlns:a16="http://schemas.microsoft.com/office/drawing/2014/main" id="{AD804A73-150D-4DEA-BFE0-C196E94C5F54}"/>
              </a:ext>
            </a:extLst>
          </p:cNvPr>
          <p:cNvSpPr/>
          <p:nvPr/>
        </p:nvSpPr>
        <p:spPr>
          <a:xfrm>
            <a:off x="453004" y="5569685"/>
            <a:ext cx="1249960" cy="855677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D238E8-97DB-4826-9C6E-45F6383457F3}"/>
              </a:ext>
            </a:extLst>
          </p:cNvPr>
          <p:cNvGrpSpPr/>
          <p:nvPr/>
        </p:nvGrpSpPr>
        <p:grpSpPr>
          <a:xfrm>
            <a:off x="8296549" y="5569685"/>
            <a:ext cx="3442447" cy="855677"/>
            <a:chOff x="8296549" y="5569685"/>
            <a:chExt cx="3442447" cy="855677"/>
          </a:xfrm>
        </p:grpSpPr>
        <p:sp>
          <p:nvSpPr>
            <p:cNvPr id="15" name="Ribbon: Tilted Up 14">
              <a:extLst>
                <a:ext uri="{FF2B5EF4-FFF2-40B4-BE49-F238E27FC236}">
                  <a16:creationId xmlns:a16="http://schemas.microsoft.com/office/drawing/2014/main" id="{32739865-4F67-4BC2-9E39-3727042BD955}"/>
                </a:ext>
              </a:extLst>
            </p:cNvPr>
            <p:cNvSpPr/>
            <p:nvPr/>
          </p:nvSpPr>
          <p:spPr>
            <a:xfrm>
              <a:off x="8296549" y="5569685"/>
              <a:ext cx="3442447" cy="855677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E8D9DD-6D43-4FF3-A8A7-25EE48649020}"/>
                </a:ext>
              </a:extLst>
            </p:cNvPr>
            <p:cNvSpPr txBox="1"/>
            <p:nvPr/>
          </p:nvSpPr>
          <p:spPr>
            <a:xfrm>
              <a:off x="9296400" y="5699777"/>
              <a:ext cx="145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ANSWER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10DE1C5-7A48-41B8-904C-BBCCF5B85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572" y="1140620"/>
            <a:ext cx="9601200" cy="95072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Name one other type of legal protection for intellectual property that is not covered by copyright.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AA3888F-888E-4087-BD76-1115AF42A143}"/>
              </a:ext>
            </a:extLst>
          </p:cNvPr>
          <p:cNvSpPr txBox="1">
            <a:spLocks/>
          </p:cNvSpPr>
          <p:nvPr/>
        </p:nvSpPr>
        <p:spPr>
          <a:xfrm>
            <a:off x="1524000" y="2355261"/>
            <a:ext cx="9144000" cy="2913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Trademark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Patent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Trade Secret</a:t>
            </a:r>
          </a:p>
        </p:txBody>
      </p:sp>
    </p:spTree>
    <p:extLst>
      <p:ext uri="{BB962C8B-B14F-4D97-AF65-F5344CB8AC3E}">
        <p14:creationId xmlns:p14="http://schemas.microsoft.com/office/powerpoint/2010/main" val="22237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4351FA-A67E-4C75-9204-3975078C10A4}"/>
              </a:ext>
            </a:extLst>
          </p:cNvPr>
          <p:cNvGrpSpPr/>
          <p:nvPr/>
        </p:nvGrpSpPr>
        <p:grpSpPr>
          <a:xfrm>
            <a:off x="528900" y="454692"/>
            <a:ext cx="1165674" cy="1335341"/>
            <a:chOff x="1694970" y="4787321"/>
            <a:chExt cx="1165674" cy="133534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406CA56-7364-464E-9FB1-7B78437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4970" y="4787321"/>
              <a:ext cx="1165674" cy="1335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97733E-CEDB-42A4-AEC7-95734F289CC8}"/>
                </a:ext>
              </a:extLst>
            </p:cNvPr>
            <p:cNvSpPr txBox="1"/>
            <p:nvPr/>
          </p:nvSpPr>
          <p:spPr>
            <a:xfrm>
              <a:off x="1731578" y="5345934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400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6" name="Arrow: Left 5">
            <a:hlinkClick r:id="rId6" action="ppaction://hlinksldjump"/>
            <a:extLst>
              <a:ext uri="{FF2B5EF4-FFF2-40B4-BE49-F238E27FC236}">
                <a16:creationId xmlns:a16="http://schemas.microsoft.com/office/drawing/2014/main" id="{7BE381A1-04B8-4550-9115-81707B6EC3FF}"/>
              </a:ext>
            </a:extLst>
          </p:cNvPr>
          <p:cNvSpPr/>
          <p:nvPr/>
        </p:nvSpPr>
        <p:spPr>
          <a:xfrm>
            <a:off x="453004" y="5569685"/>
            <a:ext cx="1249960" cy="855677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5E465E-84CD-41D7-B5F3-1926D6ABA52A}"/>
              </a:ext>
            </a:extLst>
          </p:cNvPr>
          <p:cNvGrpSpPr/>
          <p:nvPr/>
        </p:nvGrpSpPr>
        <p:grpSpPr>
          <a:xfrm>
            <a:off x="8296549" y="5569685"/>
            <a:ext cx="3442447" cy="855677"/>
            <a:chOff x="8296549" y="5569685"/>
            <a:chExt cx="3442447" cy="855677"/>
          </a:xfrm>
        </p:grpSpPr>
        <p:sp>
          <p:nvSpPr>
            <p:cNvPr id="12" name="Ribbon: Tilted Up 11">
              <a:extLst>
                <a:ext uri="{FF2B5EF4-FFF2-40B4-BE49-F238E27FC236}">
                  <a16:creationId xmlns:a16="http://schemas.microsoft.com/office/drawing/2014/main" id="{3A18FB27-85F7-4B51-B605-B57E88786046}"/>
                </a:ext>
              </a:extLst>
            </p:cNvPr>
            <p:cNvSpPr/>
            <p:nvPr/>
          </p:nvSpPr>
          <p:spPr>
            <a:xfrm>
              <a:off x="8296549" y="5569685"/>
              <a:ext cx="3442447" cy="855677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2588CE-1DFD-4F7A-86EF-4C22FDADE49F}"/>
                </a:ext>
              </a:extLst>
            </p:cNvPr>
            <p:cNvSpPr txBox="1"/>
            <p:nvPr/>
          </p:nvSpPr>
          <p:spPr>
            <a:xfrm>
              <a:off x="9296400" y="5699777"/>
              <a:ext cx="145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ANSWER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9F89BE9E-00A6-44A3-8FA9-CC09A5BCF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572" y="1140620"/>
            <a:ext cx="9886920" cy="95072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most cases, which type of judgment will provide a larger payout if you are suing for infringement?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FF009DF-E841-4664-BE97-F03FDC290BA0}"/>
              </a:ext>
            </a:extLst>
          </p:cNvPr>
          <p:cNvSpPr txBox="1">
            <a:spLocks/>
          </p:cNvSpPr>
          <p:nvPr/>
        </p:nvSpPr>
        <p:spPr>
          <a:xfrm>
            <a:off x="1523999" y="2355261"/>
            <a:ext cx="9576391" cy="1073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Actual Damages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0A99996-B460-4BB5-844B-7A71A8275303}"/>
              </a:ext>
            </a:extLst>
          </p:cNvPr>
          <p:cNvSpPr txBox="1">
            <a:spLocks/>
          </p:cNvSpPr>
          <p:nvPr/>
        </p:nvSpPr>
        <p:spPr>
          <a:xfrm>
            <a:off x="1523998" y="3559092"/>
            <a:ext cx="9576391" cy="1073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Statutory Damages</a:t>
            </a:r>
          </a:p>
        </p:txBody>
      </p:sp>
    </p:spTree>
    <p:extLst>
      <p:ext uri="{BB962C8B-B14F-4D97-AF65-F5344CB8AC3E}">
        <p14:creationId xmlns:p14="http://schemas.microsoft.com/office/powerpoint/2010/main" val="83900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4351FA-A67E-4C75-9204-3975078C10A4}"/>
              </a:ext>
            </a:extLst>
          </p:cNvPr>
          <p:cNvGrpSpPr/>
          <p:nvPr/>
        </p:nvGrpSpPr>
        <p:grpSpPr>
          <a:xfrm>
            <a:off x="528900" y="454692"/>
            <a:ext cx="1165674" cy="1335341"/>
            <a:chOff x="1694970" y="4787321"/>
            <a:chExt cx="1165674" cy="133534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406CA56-7364-464E-9FB1-7B78437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4970" y="4787321"/>
              <a:ext cx="1165674" cy="1335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97733E-CEDB-42A4-AEC7-95734F289CC8}"/>
                </a:ext>
              </a:extLst>
            </p:cNvPr>
            <p:cNvSpPr txBox="1"/>
            <p:nvPr/>
          </p:nvSpPr>
          <p:spPr>
            <a:xfrm>
              <a:off x="1731578" y="5345934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400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6" name="Arrow: Left 5">
            <a:hlinkClick r:id="rId6" action="ppaction://hlinksldjump"/>
            <a:extLst>
              <a:ext uri="{FF2B5EF4-FFF2-40B4-BE49-F238E27FC236}">
                <a16:creationId xmlns:a16="http://schemas.microsoft.com/office/drawing/2014/main" id="{7B6C7586-D1B3-4E99-B0A8-FF155641729A}"/>
              </a:ext>
            </a:extLst>
          </p:cNvPr>
          <p:cNvSpPr/>
          <p:nvPr/>
        </p:nvSpPr>
        <p:spPr>
          <a:xfrm>
            <a:off x="453004" y="5569685"/>
            <a:ext cx="1249960" cy="855677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D2D429-A8FE-4880-88F1-4C7F6036E137}"/>
              </a:ext>
            </a:extLst>
          </p:cNvPr>
          <p:cNvGrpSpPr/>
          <p:nvPr/>
        </p:nvGrpSpPr>
        <p:grpSpPr>
          <a:xfrm>
            <a:off x="8296549" y="5569685"/>
            <a:ext cx="3442447" cy="855677"/>
            <a:chOff x="8296549" y="5569685"/>
            <a:chExt cx="3442447" cy="855677"/>
          </a:xfrm>
        </p:grpSpPr>
        <p:sp>
          <p:nvSpPr>
            <p:cNvPr id="12" name="Ribbon: Tilted Up 11">
              <a:extLst>
                <a:ext uri="{FF2B5EF4-FFF2-40B4-BE49-F238E27FC236}">
                  <a16:creationId xmlns:a16="http://schemas.microsoft.com/office/drawing/2014/main" id="{AE305227-778A-49B7-8139-807FE9589225}"/>
                </a:ext>
              </a:extLst>
            </p:cNvPr>
            <p:cNvSpPr/>
            <p:nvPr/>
          </p:nvSpPr>
          <p:spPr>
            <a:xfrm>
              <a:off x="8296549" y="5569685"/>
              <a:ext cx="3442447" cy="855677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687F32-C850-4259-94FD-06B5389CAADC}"/>
                </a:ext>
              </a:extLst>
            </p:cNvPr>
            <p:cNvSpPr txBox="1"/>
            <p:nvPr/>
          </p:nvSpPr>
          <p:spPr>
            <a:xfrm>
              <a:off x="9296400" y="5699777"/>
              <a:ext cx="145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ANSWER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28C455C6-EAB8-459B-8511-11758E4DD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572" y="1140620"/>
            <a:ext cx="9601200" cy="156672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True or False:</a:t>
            </a:r>
            <a:b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Digital Millennium Copyright Act of 1998 provides safe harbor for Internet service providers if one of their users engages in copyright infringement. 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2116D8-DF5F-44B3-A421-A55F11CCEE49}"/>
              </a:ext>
            </a:extLst>
          </p:cNvPr>
          <p:cNvSpPr txBox="1">
            <a:spLocks/>
          </p:cNvSpPr>
          <p:nvPr/>
        </p:nvSpPr>
        <p:spPr>
          <a:xfrm>
            <a:off x="1524000" y="2355261"/>
            <a:ext cx="9144000" cy="18339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8644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4351FA-A67E-4C75-9204-3975078C10A4}"/>
              </a:ext>
            </a:extLst>
          </p:cNvPr>
          <p:cNvGrpSpPr/>
          <p:nvPr/>
        </p:nvGrpSpPr>
        <p:grpSpPr>
          <a:xfrm>
            <a:off x="528900" y="454692"/>
            <a:ext cx="1165674" cy="1335341"/>
            <a:chOff x="1694970" y="4787321"/>
            <a:chExt cx="1165674" cy="133534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406CA56-7364-464E-9FB1-7B78437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4970" y="4787321"/>
              <a:ext cx="1165674" cy="1335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97733E-CEDB-42A4-AEC7-95734F289CC8}"/>
                </a:ext>
              </a:extLst>
            </p:cNvPr>
            <p:cNvSpPr txBox="1"/>
            <p:nvPr/>
          </p:nvSpPr>
          <p:spPr>
            <a:xfrm>
              <a:off x="1731578" y="5345934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400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6" name="Arrow: Left 5">
            <a:hlinkClick r:id="rId6" action="ppaction://hlinksldjump"/>
            <a:extLst>
              <a:ext uri="{FF2B5EF4-FFF2-40B4-BE49-F238E27FC236}">
                <a16:creationId xmlns:a16="http://schemas.microsoft.com/office/drawing/2014/main" id="{CDE41813-1C4C-4346-B977-037F44CC4AA1}"/>
              </a:ext>
            </a:extLst>
          </p:cNvPr>
          <p:cNvSpPr/>
          <p:nvPr/>
        </p:nvSpPr>
        <p:spPr>
          <a:xfrm>
            <a:off x="453004" y="5569685"/>
            <a:ext cx="1249960" cy="855677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473A6B-A5B3-42C4-977D-08D0E82CEEB3}"/>
              </a:ext>
            </a:extLst>
          </p:cNvPr>
          <p:cNvGrpSpPr/>
          <p:nvPr/>
        </p:nvGrpSpPr>
        <p:grpSpPr>
          <a:xfrm>
            <a:off x="8296549" y="5569685"/>
            <a:ext cx="3442447" cy="855677"/>
            <a:chOff x="8296549" y="5569685"/>
            <a:chExt cx="3442447" cy="855677"/>
          </a:xfrm>
        </p:grpSpPr>
        <p:sp>
          <p:nvSpPr>
            <p:cNvPr id="12" name="Ribbon: Tilted Up 11">
              <a:extLst>
                <a:ext uri="{FF2B5EF4-FFF2-40B4-BE49-F238E27FC236}">
                  <a16:creationId xmlns:a16="http://schemas.microsoft.com/office/drawing/2014/main" id="{B69DDFBD-39A0-4473-B98F-91063074DDB3}"/>
                </a:ext>
              </a:extLst>
            </p:cNvPr>
            <p:cNvSpPr/>
            <p:nvPr/>
          </p:nvSpPr>
          <p:spPr>
            <a:xfrm>
              <a:off x="8296549" y="5569685"/>
              <a:ext cx="3442447" cy="855677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D5833D-256A-4A2B-8C9E-EF3D074BBFDB}"/>
                </a:ext>
              </a:extLst>
            </p:cNvPr>
            <p:cNvSpPr txBox="1"/>
            <p:nvPr/>
          </p:nvSpPr>
          <p:spPr>
            <a:xfrm>
              <a:off x="9296400" y="5699777"/>
              <a:ext cx="145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ANSWER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3C75DEEB-1287-47E5-BE24-4873CDD4D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572" y="1140620"/>
            <a:ext cx="9601200" cy="197909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True or False:</a:t>
            </a:r>
            <a:b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 an American citizen creates a copyrightable work outside of U.S. borders, it is afforded the same protection as if it was created inside the U.S.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030D77B-7952-4DA8-8D95-51739E70286A}"/>
              </a:ext>
            </a:extLst>
          </p:cNvPr>
          <p:cNvSpPr txBox="1">
            <a:spLocks/>
          </p:cNvSpPr>
          <p:nvPr/>
        </p:nvSpPr>
        <p:spPr>
          <a:xfrm>
            <a:off x="1524000" y="2762875"/>
            <a:ext cx="9144000" cy="18339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00757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406CA56-7364-464E-9FB1-7B78437AA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900" y="454692"/>
            <a:ext cx="1165674" cy="1335341"/>
          </a:xfrm>
          <a:prstGeom prst="rect">
            <a:avLst/>
          </a:prstGeom>
        </p:spPr>
      </p:pic>
      <p:sp>
        <p:nvSpPr>
          <p:cNvPr id="6" name="Arrow: Left 5">
            <a:hlinkClick r:id="rId5" action="ppaction://hlinksldjump"/>
            <a:extLst>
              <a:ext uri="{FF2B5EF4-FFF2-40B4-BE49-F238E27FC236}">
                <a16:creationId xmlns:a16="http://schemas.microsoft.com/office/drawing/2014/main" id="{CDE41813-1C4C-4346-B977-037F44CC4AA1}"/>
              </a:ext>
            </a:extLst>
          </p:cNvPr>
          <p:cNvSpPr/>
          <p:nvPr/>
        </p:nvSpPr>
        <p:spPr>
          <a:xfrm>
            <a:off x="453004" y="5569685"/>
            <a:ext cx="1249960" cy="855677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4C7F39-41E6-48B1-B837-E7BA721C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19150"/>
            <a:ext cx="9372600" cy="87153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Additional Copyright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99407-8B90-4AC6-8DF8-1B5B10D07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U.S. Copyright Office – Copyright Basics</a:t>
            </a:r>
            <a:endParaRPr lang="en-US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U.S. Copyright Office – Fair Use</a:t>
            </a:r>
            <a:endParaRPr lang="en-US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U.S. Copyright Office – DMCA</a:t>
            </a:r>
            <a:endParaRPr lang="en-US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Purdue University – Copyright Infringement</a:t>
            </a:r>
            <a:endParaRPr lang="en-US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Royce </a:t>
            </a:r>
            <a:r>
              <a:rPr lang="en-US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Kimmons</a:t>
            </a:r>
            <a:r>
              <a:rPr lang="en-US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Copyright Basics for Teachers</a:t>
            </a:r>
            <a:endParaRPr lang="en-US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Have specific questions about a resource you are using? Ask Mr. Christensen for guidance!</a:t>
            </a:r>
          </a:p>
          <a:p>
            <a:endParaRPr lang="en-US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5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F10040A9-495B-4940-A9C0-AC2EF5CE5A76}"/>
              </a:ext>
            </a:extLst>
          </p:cNvPr>
          <p:cNvGrpSpPr/>
          <p:nvPr/>
        </p:nvGrpSpPr>
        <p:grpSpPr>
          <a:xfrm>
            <a:off x="1694970" y="1506429"/>
            <a:ext cx="1165674" cy="1335341"/>
            <a:chOff x="1694970" y="1506429"/>
            <a:chExt cx="1165674" cy="133534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03CF084-0169-4B98-8029-0C4887520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94970" y="1506429"/>
              <a:ext cx="1165674" cy="1335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107CA0-5A59-473B-AE70-24B5841C4532}"/>
                </a:ext>
              </a:extLst>
            </p:cNvPr>
            <p:cNvSpPr txBox="1"/>
            <p:nvPr/>
          </p:nvSpPr>
          <p:spPr>
            <a:xfrm>
              <a:off x="1731578" y="2065042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DC2A40F-7D84-436C-8284-CC069E63EFAC}"/>
              </a:ext>
            </a:extLst>
          </p:cNvPr>
          <p:cNvGrpSpPr/>
          <p:nvPr/>
        </p:nvGrpSpPr>
        <p:grpSpPr>
          <a:xfrm>
            <a:off x="4229844" y="1506429"/>
            <a:ext cx="1165674" cy="1335341"/>
            <a:chOff x="4229844" y="1506429"/>
            <a:chExt cx="1165674" cy="1335341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2EA69DC-D386-4A8B-88B9-D3B888CF9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29844" y="1506429"/>
              <a:ext cx="1165674" cy="133534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1913C1-9088-4129-8731-0B2D341EC7FF}"/>
                </a:ext>
              </a:extLst>
            </p:cNvPr>
            <p:cNvSpPr txBox="1"/>
            <p:nvPr/>
          </p:nvSpPr>
          <p:spPr>
            <a:xfrm>
              <a:off x="4266452" y="2065042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F22B3-FB45-4076-8CB7-4CDACC5B133F}"/>
              </a:ext>
            </a:extLst>
          </p:cNvPr>
          <p:cNvGrpSpPr/>
          <p:nvPr/>
        </p:nvGrpSpPr>
        <p:grpSpPr>
          <a:xfrm>
            <a:off x="6764718" y="1506429"/>
            <a:ext cx="1165674" cy="1335341"/>
            <a:chOff x="6764718" y="1506429"/>
            <a:chExt cx="1165674" cy="133534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DA51707-0C29-4DD8-8A6F-48F237332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64718" y="1506429"/>
              <a:ext cx="1165674" cy="133534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8978B9-B687-4B57-9557-01955F7C5D61}"/>
                </a:ext>
              </a:extLst>
            </p:cNvPr>
            <p:cNvSpPr txBox="1"/>
            <p:nvPr/>
          </p:nvSpPr>
          <p:spPr>
            <a:xfrm>
              <a:off x="6801326" y="2065042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61C9F3C-D025-4EE5-9415-3F806AB29694}"/>
              </a:ext>
            </a:extLst>
          </p:cNvPr>
          <p:cNvGrpSpPr/>
          <p:nvPr/>
        </p:nvGrpSpPr>
        <p:grpSpPr>
          <a:xfrm>
            <a:off x="9299592" y="1506429"/>
            <a:ext cx="1165674" cy="1335341"/>
            <a:chOff x="9299592" y="1506429"/>
            <a:chExt cx="1165674" cy="1335341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4CDDEF6-D15A-4C90-A97E-8B0A07B0C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99592" y="1506429"/>
              <a:ext cx="1165674" cy="133534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2D93C4-AA0E-4492-8B3B-94FC20C228CE}"/>
                </a:ext>
              </a:extLst>
            </p:cNvPr>
            <p:cNvSpPr txBox="1"/>
            <p:nvPr/>
          </p:nvSpPr>
          <p:spPr>
            <a:xfrm>
              <a:off x="9336200" y="2065042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A39364-CACC-41D0-A91F-DE518CA44326}"/>
              </a:ext>
            </a:extLst>
          </p:cNvPr>
          <p:cNvGrpSpPr/>
          <p:nvPr/>
        </p:nvGrpSpPr>
        <p:grpSpPr>
          <a:xfrm>
            <a:off x="1694970" y="3146875"/>
            <a:ext cx="1165674" cy="1335341"/>
            <a:chOff x="1694970" y="3146875"/>
            <a:chExt cx="1165674" cy="1335341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2E381C4-839F-441E-A686-B6456C1ED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94970" y="3146875"/>
              <a:ext cx="1165674" cy="133534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839ECB-0233-46E4-8E4C-326AD0C51668}"/>
                </a:ext>
              </a:extLst>
            </p:cNvPr>
            <p:cNvSpPr txBox="1"/>
            <p:nvPr/>
          </p:nvSpPr>
          <p:spPr>
            <a:xfrm>
              <a:off x="1731578" y="3705488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E13EA8-F132-412C-BAE3-EFB024B56F77}"/>
              </a:ext>
            </a:extLst>
          </p:cNvPr>
          <p:cNvGrpSpPr/>
          <p:nvPr/>
        </p:nvGrpSpPr>
        <p:grpSpPr>
          <a:xfrm>
            <a:off x="4229844" y="3146875"/>
            <a:ext cx="1165674" cy="1335341"/>
            <a:chOff x="4229844" y="3146875"/>
            <a:chExt cx="1165674" cy="1335341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EFF45E31-BFE5-47B0-899C-5F159364D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29844" y="3146875"/>
              <a:ext cx="1165674" cy="133534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1B5A855-8C7E-430D-8560-5CBB3DBFC6C6}"/>
                </a:ext>
              </a:extLst>
            </p:cNvPr>
            <p:cNvSpPr txBox="1"/>
            <p:nvPr/>
          </p:nvSpPr>
          <p:spPr>
            <a:xfrm>
              <a:off x="4266452" y="3705488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  <a:hlinkClick r:id="rId1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8DB794D-ABA9-4C13-9C5B-F5F21A4C3401}"/>
              </a:ext>
            </a:extLst>
          </p:cNvPr>
          <p:cNvGrpSpPr/>
          <p:nvPr/>
        </p:nvGrpSpPr>
        <p:grpSpPr>
          <a:xfrm>
            <a:off x="6764718" y="3146875"/>
            <a:ext cx="1165674" cy="1335341"/>
            <a:chOff x="6764718" y="3146875"/>
            <a:chExt cx="1165674" cy="1335341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AF730B0C-BABA-4F7F-9117-70F2791DB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64718" y="3146875"/>
              <a:ext cx="1165674" cy="133534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2385EC-6BB9-4ADA-ADD1-C693EDFEBE7D}"/>
                </a:ext>
              </a:extLst>
            </p:cNvPr>
            <p:cNvSpPr txBox="1"/>
            <p:nvPr/>
          </p:nvSpPr>
          <p:spPr>
            <a:xfrm>
              <a:off x="6801326" y="3705488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  <a:hlinkClick r:id="rId11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E7CB92B-B38B-470B-BFE3-16D2323F68AE}"/>
              </a:ext>
            </a:extLst>
          </p:cNvPr>
          <p:cNvGrpSpPr/>
          <p:nvPr/>
        </p:nvGrpSpPr>
        <p:grpSpPr>
          <a:xfrm>
            <a:off x="9299592" y="3146875"/>
            <a:ext cx="1165674" cy="1335341"/>
            <a:chOff x="9299592" y="3146875"/>
            <a:chExt cx="1165674" cy="1335341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A27B62F6-0802-47C9-96D5-76B5DB9F6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99592" y="3146875"/>
              <a:ext cx="1165674" cy="133534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CEF498-71BC-49B5-8E17-6F69D5FC5D85}"/>
                </a:ext>
              </a:extLst>
            </p:cNvPr>
            <p:cNvSpPr txBox="1"/>
            <p:nvPr/>
          </p:nvSpPr>
          <p:spPr>
            <a:xfrm>
              <a:off x="9336200" y="3705488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  <a:hlinkClick r:id="rId1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20C0561-B249-415D-9B19-91CB0F9E627B}"/>
              </a:ext>
            </a:extLst>
          </p:cNvPr>
          <p:cNvGrpSpPr/>
          <p:nvPr/>
        </p:nvGrpSpPr>
        <p:grpSpPr>
          <a:xfrm>
            <a:off x="1694970" y="4787321"/>
            <a:ext cx="1165674" cy="1335341"/>
            <a:chOff x="1694970" y="4787321"/>
            <a:chExt cx="1165674" cy="1335341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5CDD3D68-2CE5-4A6B-BA40-CC57CF963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94970" y="4787321"/>
              <a:ext cx="1165674" cy="133534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258F24-FFBE-4042-9D5A-358A0032F37A}"/>
                </a:ext>
              </a:extLst>
            </p:cNvPr>
            <p:cNvSpPr txBox="1"/>
            <p:nvPr/>
          </p:nvSpPr>
          <p:spPr>
            <a:xfrm>
              <a:off x="1731578" y="5345934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  <a:hlinkClick r:id="rId1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DAB46F6-88DE-44B3-B64C-7BB8AABA8675}"/>
              </a:ext>
            </a:extLst>
          </p:cNvPr>
          <p:cNvGrpSpPr/>
          <p:nvPr/>
        </p:nvGrpSpPr>
        <p:grpSpPr>
          <a:xfrm>
            <a:off x="4229844" y="4787321"/>
            <a:ext cx="1165674" cy="1335341"/>
            <a:chOff x="4229844" y="4787321"/>
            <a:chExt cx="1165674" cy="1335341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0C06EFE2-B79B-4184-8EFA-85A2D0538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29844" y="4787321"/>
              <a:ext cx="1165674" cy="133534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6ACD1E1-835D-4AC5-B2C6-B18E06FFEA12}"/>
                </a:ext>
              </a:extLst>
            </p:cNvPr>
            <p:cNvSpPr txBox="1"/>
            <p:nvPr/>
          </p:nvSpPr>
          <p:spPr>
            <a:xfrm>
              <a:off x="4266452" y="5345934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  <a:hlinkClick r:id="rId1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27D0C4-EC17-43C6-9C77-265DA1CF955D}"/>
              </a:ext>
            </a:extLst>
          </p:cNvPr>
          <p:cNvGrpSpPr/>
          <p:nvPr/>
        </p:nvGrpSpPr>
        <p:grpSpPr>
          <a:xfrm>
            <a:off x="6764718" y="4787321"/>
            <a:ext cx="1165674" cy="1335341"/>
            <a:chOff x="6764718" y="4787321"/>
            <a:chExt cx="1165674" cy="1335341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D514BBC3-AACE-4E23-8864-8C68187B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64718" y="4787321"/>
              <a:ext cx="1165674" cy="133534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2E0145-C76C-4374-B29D-8A746E951A72}"/>
                </a:ext>
              </a:extLst>
            </p:cNvPr>
            <p:cNvSpPr txBox="1"/>
            <p:nvPr/>
          </p:nvSpPr>
          <p:spPr>
            <a:xfrm>
              <a:off x="6801326" y="5345934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  <a:hlinkClick r:id="rId1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305349-0BF7-4CDC-9D6E-C621E49A537B}"/>
              </a:ext>
            </a:extLst>
          </p:cNvPr>
          <p:cNvGrpSpPr/>
          <p:nvPr/>
        </p:nvGrpSpPr>
        <p:grpSpPr>
          <a:xfrm>
            <a:off x="9299592" y="4787321"/>
            <a:ext cx="1165674" cy="1335341"/>
            <a:chOff x="9299592" y="4787321"/>
            <a:chExt cx="1165674" cy="1335341"/>
          </a:xfrm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199F378C-3020-443A-908D-6CBFBDC76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99592" y="4787321"/>
              <a:ext cx="1165674" cy="133534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E7A6981-9DF0-46C4-8706-24FCBC39F260}"/>
                </a:ext>
              </a:extLst>
            </p:cNvPr>
            <p:cNvSpPr txBox="1"/>
            <p:nvPr/>
          </p:nvSpPr>
          <p:spPr>
            <a:xfrm>
              <a:off x="9336200" y="5345934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  <a:hlinkClick r:id="rId1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785D16E6-65A9-471B-A147-6BBE4E4DBB3C}"/>
              </a:ext>
            </a:extLst>
          </p:cNvPr>
          <p:cNvSpPr txBox="1">
            <a:spLocks/>
          </p:cNvSpPr>
          <p:nvPr/>
        </p:nvSpPr>
        <p:spPr>
          <a:xfrm>
            <a:off x="0" y="272173"/>
            <a:ext cx="12192000" cy="8620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Copyright   Game   Show</a:t>
            </a:r>
          </a:p>
        </p:txBody>
      </p:sp>
      <p:sp>
        <p:nvSpPr>
          <p:cNvPr id="48" name="Action Button: Help 47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FAB7C8BC-7A3B-4CCF-BE33-A2A4F40A063D}"/>
              </a:ext>
            </a:extLst>
          </p:cNvPr>
          <p:cNvSpPr/>
          <p:nvPr/>
        </p:nvSpPr>
        <p:spPr>
          <a:xfrm>
            <a:off x="10978882" y="5932086"/>
            <a:ext cx="631871" cy="672436"/>
          </a:xfrm>
          <a:prstGeom prst="actionButtonHelp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CDC89D70-3EE8-4208-9B24-DFAF03E4D947}"/>
              </a:ext>
            </a:extLst>
          </p:cNvPr>
          <p:cNvSpPr txBox="1">
            <a:spLocks/>
          </p:cNvSpPr>
          <p:nvPr/>
        </p:nvSpPr>
        <p:spPr>
          <a:xfrm>
            <a:off x="7486651" y="6270802"/>
            <a:ext cx="3492232" cy="537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All Done? Learn more &gt;&gt;&gt;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CEF430-6950-4803-A5E6-7A8DDB16DDC8}"/>
              </a:ext>
            </a:extLst>
          </p:cNvPr>
          <p:cNvSpPr txBox="1"/>
          <p:nvPr/>
        </p:nvSpPr>
        <p:spPr>
          <a:xfrm>
            <a:off x="1590674" y="1042457"/>
            <a:ext cx="959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A			    B		  	 C			D	 </a:t>
            </a:r>
          </a:p>
        </p:txBody>
      </p:sp>
    </p:spTree>
    <p:extLst>
      <p:ext uri="{BB962C8B-B14F-4D97-AF65-F5344CB8AC3E}">
        <p14:creationId xmlns:p14="http://schemas.microsoft.com/office/powerpoint/2010/main" val="33997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9B891F-7200-4966-B901-273A6802AB7E}"/>
              </a:ext>
            </a:extLst>
          </p:cNvPr>
          <p:cNvGrpSpPr/>
          <p:nvPr/>
        </p:nvGrpSpPr>
        <p:grpSpPr>
          <a:xfrm>
            <a:off x="537290" y="432638"/>
            <a:ext cx="1165674" cy="1335341"/>
            <a:chOff x="1694970" y="1506429"/>
            <a:chExt cx="1165674" cy="133534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BA279D7-4C96-4C84-8013-1C2CFEEF2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4970" y="1506429"/>
              <a:ext cx="1165674" cy="1335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092A55-DDB5-4937-9FE9-91EBBE30B985}"/>
                </a:ext>
              </a:extLst>
            </p:cNvPr>
            <p:cNvSpPr txBox="1"/>
            <p:nvPr/>
          </p:nvSpPr>
          <p:spPr>
            <a:xfrm>
              <a:off x="1731578" y="2065042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100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C297040D-642E-4647-8DAA-85A7C9006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072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True or False:</a:t>
            </a:r>
            <a:b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4000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Copyright law originates in the U.S. Constitution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sp>
        <p:nvSpPr>
          <p:cNvPr id="12" name="Arrow: Left 11">
            <a:hlinkClick r:id="rId6" action="ppaction://hlinksldjump"/>
            <a:extLst>
              <a:ext uri="{FF2B5EF4-FFF2-40B4-BE49-F238E27FC236}">
                <a16:creationId xmlns:a16="http://schemas.microsoft.com/office/drawing/2014/main" id="{6E5B7F52-7342-472E-95DB-A432D6B30D87}"/>
              </a:ext>
            </a:extLst>
          </p:cNvPr>
          <p:cNvSpPr/>
          <p:nvPr/>
        </p:nvSpPr>
        <p:spPr>
          <a:xfrm>
            <a:off x="453004" y="5569685"/>
            <a:ext cx="1249960" cy="855677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9215F2-5AA9-41AA-B3B7-AC196688B847}"/>
              </a:ext>
            </a:extLst>
          </p:cNvPr>
          <p:cNvGrpSpPr/>
          <p:nvPr/>
        </p:nvGrpSpPr>
        <p:grpSpPr>
          <a:xfrm>
            <a:off x="8296549" y="5569685"/>
            <a:ext cx="3442447" cy="855677"/>
            <a:chOff x="8296549" y="5569685"/>
            <a:chExt cx="3442447" cy="855677"/>
          </a:xfrm>
        </p:grpSpPr>
        <p:sp>
          <p:nvSpPr>
            <p:cNvPr id="14" name="Ribbon: Tilted Up 13">
              <a:extLst>
                <a:ext uri="{FF2B5EF4-FFF2-40B4-BE49-F238E27FC236}">
                  <a16:creationId xmlns:a16="http://schemas.microsoft.com/office/drawing/2014/main" id="{C91098E3-A080-428A-893A-A5A0B35E67D9}"/>
                </a:ext>
              </a:extLst>
            </p:cNvPr>
            <p:cNvSpPr/>
            <p:nvPr/>
          </p:nvSpPr>
          <p:spPr>
            <a:xfrm>
              <a:off x="8296549" y="5569685"/>
              <a:ext cx="3442447" cy="855677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B20168-AF68-4DBE-8B35-E3C1362D3CAC}"/>
                </a:ext>
              </a:extLst>
            </p:cNvPr>
            <p:cNvSpPr txBox="1"/>
            <p:nvPr/>
          </p:nvSpPr>
          <p:spPr>
            <a:xfrm>
              <a:off x="9296400" y="5699777"/>
              <a:ext cx="145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ANSWER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5A8336EC-A938-4041-A79F-3C07D4E223CE}"/>
              </a:ext>
            </a:extLst>
          </p:cNvPr>
          <p:cNvSpPr txBox="1">
            <a:spLocks/>
          </p:cNvSpPr>
          <p:nvPr/>
        </p:nvSpPr>
        <p:spPr>
          <a:xfrm>
            <a:off x="1524000" y="2355261"/>
            <a:ext cx="9144000" cy="1732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64581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9B891F-7200-4966-B901-273A6802AB7E}"/>
              </a:ext>
            </a:extLst>
          </p:cNvPr>
          <p:cNvGrpSpPr/>
          <p:nvPr/>
        </p:nvGrpSpPr>
        <p:grpSpPr>
          <a:xfrm>
            <a:off x="537290" y="432638"/>
            <a:ext cx="1165674" cy="1335341"/>
            <a:chOff x="1694970" y="1506429"/>
            <a:chExt cx="1165674" cy="133534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BA279D7-4C96-4C84-8013-1C2CFEEF2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4970" y="1506429"/>
              <a:ext cx="1165674" cy="1335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092A55-DDB5-4937-9FE9-91EBBE30B985}"/>
                </a:ext>
              </a:extLst>
            </p:cNvPr>
            <p:cNvSpPr txBox="1"/>
            <p:nvPr/>
          </p:nvSpPr>
          <p:spPr>
            <a:xfrm>
              <a:off x="1731578" y="2065042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100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6" name="Arrow: Left 5">
            <a:hlinkClick r:id="rId6" action="ppaction://hlinksldjump"/>
            <a:extLst>
              <a:ext uri="{FF2B5EF4-FFF2-40B4-BE49-F238E27FC236}">
                <a16:creationId xmlns:a16="http://schemas.microsoft.com/office/drawing/2014/main" id="{5329BC9D-E993-4A53-9336-E549A13FA3C6}"/>
              </a:ext>
            </a:extLst>
          </p:cNvPr>
          <p:cNvSpPr/>
          <p:nvPr/>
        </p:nvSpPr>
        <p:spPr>
          <a:xfrm>
            <a:off x="453004" y="5569685"/>
            <a:ext cx="1249960" cy="855677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69FF69-5EF5-4976-A940-F0C00D6230E0}"/>
              </a:ext>
            </a:extLst>
          </p:cNvPr>
          <p:cNvGrpSpPr/>
          <p:nvPr/>
        </p:nvGrpSpPr>
        <p:grpSpPr>
          <a:xfrm>
            <a:off x="8296549" y="5569685"/>
            <a:ext cx="3442447" cy="855677"/>
            <a:chOff x="8296549" y="5569685"/>
            <a:chExt cx="3442447" cy="855677"/>
          </a:xfrm>
        </p:grpSpPr>
        <p:sp>
          <p:nvSpPr>
            <p:cNvPr id="12" name="Ribbon: Tilted Up 11">
              <a:extLst>
                <a:ext uri="{FF2B5EF4-FFF2-40B4-BE49-F238E27FC236}">
                  <a16:creationId xmlns:a16="http://schemas.microsoft.com/office/drawing/2014/main" id="{A22D8E71-54C5-43BE-B6C5-6F6D666B9351}"/>
                </a:ext>
              </a:extLst>
            </p:cNvPr>
            <p:cNvSpPr/>
            <p:nvPr/>
          </p:nvSpPr>
          <p:spPr>
            <a:xfrm>
              <a:off x="8296549" y="5569685"/>
              <a:ext cx="3442447" cy="855677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7EC54F-ED1F-4ADB-A77D-E7F428649BD5}"/>
                </a:ext>
              </a:extLst>
            </p:cNvPr>
            <p:cNvSpPr txBox="1"/>
            <p:nvPr/>
          </p:nvSpPr>
          <p:spPr>
            <a:xfrm>
              <a:off x="9296400" y="5699777"/>
              <a:ext cx="145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ANSWER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CBD5DA4F-14DC-4AC7-8165-8AE0FD1D7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072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True or False:</a:t>
            </a:r>
            <a:b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4000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Copyright protects someone’s ideas and concepts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40F7F29-DB6F-4CB4-A30D-E67D53DC312A}"/>
              </a:ext>
            </a:extLst>
          </p:cNvPr>
          <p:cNvSpPr txBox="1">
            <a:spLocks/>
          </p:cNvSpPr>
          <p:nvPr/>
        </p:nvSpPr>
        <p:spPr>
          <a:xfrm>
            <a:off x="1524000" y="2355261"/>
            <a:ext cx="9144000" cy="1732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2683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9B891F-7200-4966-B901-273A6802AB7E}"/>
              </a:ext>
            </a:extLst>
          </p:cNvPr>
          <p:cNvGrpSpPr/>
          <p:nvPr/>
        </p:nvGrpSpPr>
        <p:grpSpPr>
          <a:xfrm>
            <a:off x="537290" y="432638"/>
            <a:ext cx="1165674" cy="1335341"/>
            <a:chOff x="1694970" y="1506429"/>
            <a:chExt cx="1165674" cy="133534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BA279D7-4C96-4C84-8013-1C2CFEEF2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4970" y="1506429"/>
              <a:ext cx="1165674" cy="1335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092A55-DDB5-4937-9FE9-91EBBE30B985}"/>
                </a:ext>
              </a:extLst>
            </p:cNvPr>
            <p:cNvSpPr txBox="1"/>
            <p:nvPr/>
          </p:nvSpPr>
          <p:spPr>
            <a:xfrm>
              <a:off x="1731578" y="2065042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100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6" name="Arrow: Left 5">
            <a:hlinkClick r:id="rId6" action="ppaction://hlinksldjump"/>
            <a:extLst>
              <a:ext uri="{FF2B5EF4-FFF2-40B4-BE49-F238E27FC236}">
                <a16:creationId xmlns:a16="http://schemas.microsoft.com/office/drawing/2014/main" id="{F9CF2D52-18F4-4DAE-97E0-42D39F9731C2}"/>
              </a:ext>
            </a:extLst>
          </p:cNvPr>
          <p:cNvSpPr/>
          <p:nvPr/>
        </p:nvSpPr>
        <p:spPr>
          <a:xfrm>
            <a:off x="453004" y="5569685"/>
            <a:ext cx="1249960" cy="855677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DBF3D1-98E9-454A-9AC0-03810224690B}"/>
              </a:ext>
            </a:extLst>
          </p:cNvPr>
          <p:cNvGrpSpPr/>
          <p:nvPr/>
        </p:nvGrpSpPr>
        <p:grpSpPr>
          <a:xfrm>
            <a:off x="8296549" y="5569685"/>
            <a:ext cx="3442447" cy="855677"/>
            <a:chOff x="8296549" y="5569685"/>
            <a:chExt cx="3442447" cy="855677"/>
          </a:xfrm>
        </p:grpSpPr>
        <p:sp>
          <p:nvSpPr>
            <p:cNvPr id="15" name="Ribbon: Tilted Up 14">
              <a:extLst>
                <a:ext uri="{FF2B5EF4-FFF2-40B4-BE49-F238E27FC236}">
                  <a16:creationId xmlns:a16="http://schemas.microsoft.com/office/drawing/2014/main" id="{14163FC4-801A-44C8-81EC-A974DA874889}"/>
                </a:ext>
              </a:extLst>
            </p:cNvPr>
            <p:cNvSpPr/>
            <p:nvPr/>
          </p:nvSpPr>
          <p:spPr>
            <a:xfrm>
              <a:off x="8296549" y="5569685"/>
              <a:ext cx="3442447" cy="855677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A78C3D-9D08-41B2-8C6C-5101AAAB8C67}"/>
                </a:ext>
              </a:extLst>
            </p:cNvPr>
            <p:cNvSpPr txBox="1"/>
            <p:nvPr/>
          </p:nvSpPr>
          <p:spPr>
            <a:xfrm>
              <a:off x="9296400" y="5699777"/>
              <a:ext cx="145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ANSWER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156F530-A593-4D08-B462-72453B72E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2361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True or False:</a:t>
            </a:r>
            <a:b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4000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If a work does not have a copyright notice (©), it is not protected by copyright law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120880-70B1-438B-BDBC-145DC48169F8}"/>
              </a:ext>
            </a:extLst>
          </p:cNvPr>
          <p:cNvSpPr txBox="1">
            <a:spLocks/>
          </p:cNvSpPr>
          <p:nvPr/>
        </p:nvSpPr>
        <p:spPr>
          <a:xfrm>
            <a:off x="1524000" y="2355261"/>
            <a:ext cx="9144000" cy="1732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5730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9B891F-7200-4966-B901-273A6802AB7E}"/>
              </a:ext>
            </a:extLst>
          </p:cNvPr>
          <p:cNvGrpSpPr/>
          <p:nvPr/>
        </p:nvGrpSpPr>
        <p:grpSpPr>
          <a:xfrm>
            <a:off x="537290" y="432638"/>
            <a:ext cx="1165674" cy="1335341"/>
            <a:chOff x="1694970" y="1506429"/>
            <a:chExt cx="1165674" cy="133534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BA279D7-4C96-4C84-8013-1C2CFEEF2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4970" y="1506429"/>
              <a:ext cx="1165674" cy="1335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092A55-DDB5-4937-9FE9-91EBBE30B985}"/>
                </a:ext>
              </a:extLst>
            </p:cNvPr>
            <p:cNvSpPr txBox="1"/>
            <p:nvPr/>
          </p:nvSpPr>
          <p:spPr>
            <a:xfrm>
              <a:off x="1731578" y="2065042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100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6" name="Arrow: Left 5">
            <a:hlinkClick r:id="rId6" action="ppaction://hlinksldjump"/>
            <a:extLst>
              <a:ext uri="{FF2B5EF4-FFF2-40B4-BE49-F238E27FC236}">
                <a16:creationId xmlns:a16="http://schemas.microsoft.com/office/drawing/2014/main" id="{81BF5025-0A8D-4C32-830E-EA8F58E0022A}"/>
              </a:ext>
            </a:extLst>
          </p:cNvPr>
          <p:cNvSpPr/>
          <p:nvPr/>
        </p:nvSpPr>
        <p:spPr>
          <a:xfrm>
            <a:off x="453004" y="5569685"/>
            <a:ext cx="1249960" cy="855677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4FDEB5-4066-4B7D-B449-7C3DE234A5D2}"/>
              </a:ext>
            </a:extLst>
          </p:cNvPr>
          <p:cNvGrpSpPr/>
          <p:nvPr/>
        </p:nvGrpSpPr>
        <p:grpSpPr>
          <a:xfrm>
            <a:off x="8296549" y="5569685"/>
            <a:ext cx="3442447" cy="855677"/>
            <a:chOff x="8296549" y="5569685"/>
            <a:chExt cx="3442447" cy="855677"/>
          </a:xfrm>
        </p:grpSpPr>
        <p:sp>
          <p:nvSpPr>
            <p:cNvPr id="12" name="Ribbon: Tilted Up 11">
              <a:extLst>
                <a:ext uri="{FF2B5EF4-FFF2-40B4-BE49-F238E27FC236}">
                  <a16:creationId xmlns:a16="http://schemas.microsoft.com/office/drawing/2014/main" id="{E8C85494-5148-4A6A-A309-CCF503401964}"/>
                </a:ext>
              </a:extLst>
            </p:cNvPr>
            <p:cNvSpPr/>
            <p:nvPr/>
          </p:nvSpPr>
          <p:spPr>
            <a:xfrm>
              <a:off x="8296549" y="5569685"/>
              <a:ext cx="3442447" cy="855677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AC26DC-E947-4690-A3F3-3A25FD6719A4}"/>
                </a:ext>
              </a:extLst>
            </p:cNvPr>
            <p:cNvSpPr txBox="1"/>
            <p:nvPr/>
          </p:nvSpPr>
          <p:spPr>
            <a:xfrm>
              <a:off x="9296400" y="5699777"/>
              <a:ext cx="145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ANSWER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03A5A80A-6461-4465-B3B0-3AD8A966B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572" y="1140620"/>
            <a:ext cx="9601200" cy="95072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True or False:</a:t>
            </a:r>
            <a:b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4000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After a certain period of time, every work will enter the public domain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35F7643-3AE2-4B8B-902D-BE9AE421CA55}"/>
              </a:ext>
            </a:extLst>
          </p:cNvPr>
          <p:cNvSpPr txBox="1">
            <a:spLocks/>
          </p:cNvSpPr>
          <p:nvPr/>
        </p:nvSpPr>
        <p:spPr>
          <a:xfrm>
            <a:off x="1524000" y="2355261"/>
            <a:ext cx="9144000" cy="1732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88363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3283E8-8EC5-43B6-8402-DDB18AD23B7A}"/>
              </a:ext>
            </a:extLst>
          </p:cNvPr>
          <p:cNvGrpSpPr/>
          <p:nvPr/>
        </p:nvGrpSpPr>
        <p:grpSpPr>
          <a:xfrm>
            <a:off x="580179" y="454692"/>
            <a:ext cx="1165674" cy="1335341"/>
            <a:chOff x="1694970" y="3146875"/>
            <a:chExt cx="1165674" cy="133534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085DAF8-D98C-4B5C-9159-E50E2E680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4970" y="3146875"/>
              <a:ext cx="1165674" cy="13353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D3B1A8-3A81-45C3-9A83-82BF9BF0179B}"/>
                </a:ext>
              </a:extLst>
            </p:cNvPr>
            <p:cNvSpPr txBox="1"/>
            <p:nvPr/>
          </p:nvSpPr>
          <p:spPr>
            <a:xfrm>
              <a:off x="1731578" y="3705488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200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13" name="Arrow: Left 12">
            <a:hlinkClick r:id="rId6" action="ppaction://hlinksldjump"/>
            <a:extLst>
              <a:ext uri="{FF2B5EF4-FFF2-40B4-BE49-F238E27FC236}">
                <a16:creationId xmlns:a16="http://schemas.microsoft.com/office/drawing/2014/main" id="{A37DE6C4-6DF0-49D1-A55C-6AB5A7EA04DD}"/>
              </a:ext>
            </a:extLst>
          </p:cNvPr>
          <p:cNvSpPr/>
          <p:nvPr/>
        </p:nvSpPr>
        <p:spPr>
          <a:xfrm>
            <a:off x="453004" y="5569685"/>
            <a:ext cx="1249960" cy="855677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709F67-01AC-443A-B9E6-145B818FB3F5}"/>
              </a:ext>
            </a:extLst>
          </p:cNvPr>
          <p:cNvGrpSpPr/>
          <p:nvPr/>
        </p:nvGrpSpPr>
        <p:grpSpPr>
          <a:xfrm>
            <a:off x="8296549" y="5569685"/>
            <a:ext cx="3442447" cy="855677"/>
            <a:chOff x="8296549" y="5569685"/>
            <a:chExt cx="3442447" cy="855677"/>
          </a:xfrm>
        </p:grpSpPr>
        <p:sp>
          <p:nvSpPr>
            <p:cNvPr id="15" name="Ribbon: Tilted Up 14">
              <a:extLst>
                <a:ext uri="{FF2B5EF4-FFF2-40B4-BE49-F238E27FC236}">
                  <a16:creationId xmlns:a16="http://schemas.microsoft.com/office/drawing/2014/main" id="{0E4EB863-82AE-4206-A940-D3DD2DB39A0D}"/>
                </a:ext>
              </a:extLst>
            </p:cNvPr>
            <p:cNvSpPr/>
            <p:nvPr/>
          </p:nvSpPr>
          <p:spPr>
            <a:xfrm>
              <a:off x="8296549" y="5569685"/>
              <a:ext cx="3442447" cy="855677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071430-5CC8-4505-85CB-617E3AC4772F}"/>
                </a:ext>
              </a:extLst>
            </p:cNvPr>
            <p:cNvSpPr txBox="1"/>
            <p:nvPr/>
          </p:nvSpPr>
          <p:spPr>
            <a:xfrm>
              <a:off x="9296400" y="5699777"/>
              <a:ext cx="145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ANSWER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640C911-918E-450B-9B59-83ED4B9A1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572" y="1140620"/>
            <a:ext cx="9601200" cy="95072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Name one of the five copyright rights enumerated in the Copyright Act of 1976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6E38258-1F41-40E1-9907-22DDDAC759AC}"/>
              </a:ext>
            </a:extLst>
          </p:cNvPr>
          <p:cNvSpPr txBox="1">
            <a:spLocks/>
          </p:cNvSpPr>
          <p:nvPr/>
        </p:nvSpPr>
        <p:spPr>
          <a:xfrm>
            <a:off x="1524000" y="2619181"/>
            <a:ext cx="9144000" cy="308059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Showcard Gothic" panose="04020904020102020604" pitchFamily="82" charset="0"/>
              </a:rPr>
              <a:t>Right of reproduction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Showcard Gothic" panose="04020904020102020604" pitchFamily="82" charset="0"/>
              </a:rPr>
              <a:t>Right of distribution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Showcard Gothic" panose="04020904020102020604" pitchFamily="82" charset="0"/>
              </a:rPr>
              <a:t>Right of adaptation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Showcard Gothic" panose="04020904020102020604" pitchFamily="82" charset="0"/>
              </a:rPr>
              <a:t>Right of performance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Showcard Gothic" panose="04020904020102020604" pitchFamily="82" charset="0"/>
              </a:rPr>
              <a:t>Right of display</a:t>
            </a:r>
          </a:p>
          <a:p>
            <a:pPr marL="742950" indent="-742950" algn="l">
              <a:buFont typeface="+mj-lt"/>
              <a:buAutoNum type="arabicPeriod"/>
            </a:pPr>
            <a:endParaRPr lang="en-US" sz="4400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3283E8-8EC5-43B6-8402-DDB18AD23B7A}"/>
              </a:ext>
            </a:extLst>
          </p:cNvPr>
          <p:cNvGrpSpPr/>
          <p:nvPr/>
        </p:nvGrpSpPr>
        <p:grpSpPr>
          <a:xfrm>
            <a:off x="580179" y="454692"/>
            <a:ext cx="1165674" cy="1335341"/>
            <a:chOff x="1694970" y="3146875"/>
            <a:chExt cx="1165674" cy="133534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085DAF8-D98C-4B5C-9159-E50E2E680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4970" y="3146875"/>
              <a:ext cx="1165674" cy="13353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D3B1A8-3A81-45C3-9A83-82BF9BF0179B}"/>
                </a:ext>
              </a:extLst>
            </p:cNvPr>
            <p:cNvSpPr txBox="1"/>
            <p:nvPr/>
          </p:nvSpPr>
          <p:spPr>
            <a:xfrm>
              <a:off x="1731578" y="3705488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200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8" name="Arrow: Left 7">
            <a:hlinkClick r:id="rId6" action="ppaction://hlinksldjump"/>
            <a:extLst>
              <a:ext uri="{FF2B5EF4-FFF2-40B4-BE49-F238E27FC236}">
                <a16:creationId xmlns:a16="http://schemas.microsoft.com/office/drawing/2014/main" id="{A9366517-9736-444C-95ED-5FDAB13C1307}"/>
              </a:ext>
            </a:extLst>
          </p:cNvPr>
          <p:cNvSpPr/>
          <p:nvPr/>
        </p:nvSpPr>
        <p:spPr>
          <a:xfrm>
            <a:off x="453004" y="5569685"/>
            <a:ext cx="1249960" cy="855677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5B3A10-8D37-47F4-B436-94E21ECBE176}"/>
              </a:ext>
            </a:extLst>
          </p:cNvPr>
          <p:cNvGrpSpPr/>
          <p:nvPr/>
        </p:nvGrpSpPr>
        <p:grpSpPr>
          <a:xfrm>
            <a:off x="8296549" y="5569685"/>
            <a:ext cx="3442447" cy="855677"/>
            <a:chOff x="8296549" y="5569685"/>
            <a:chExt cx="3442447" cy="855677"/>
          </a:xfrm>
        </p:grpSpPr>
        <p:sp>
          <p:nvSpPr>
            <p:cNvPr id="10" name="Ribbon: Tilted Up 9">
              <a:extLst>
                <a:ext uri="{FF2B5EF4-FFF2-40B4-BE49-F238E27FC236}">
                  <a16:creationId xmlns:a16="http://schemas.microsoft.com/office/drawing/2014/main" id="{7B32E633-9EEB-44F2-A672-8C427783BDED}"/>
                </a:ext>
              </a:extLst>
            </p:cNvPr>
            <p:cNvSpPr/>
            <p:nvPr/>
          </p:nvSpPr>
          <p:spPr>
            <a:xfrm>
              <a:off x="8296549" y="5569685"/>
              <a:ext cx="3442447" cy="855677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2C7689-AA77-4012-9986-36CFF2A24EF0}"/>
                </a:ext>
              </a:extLst>
            </p:cNvPr>
            <p:cNvSpPr txBox="1"/>
            <p:nvPr/>
          </p:nvSpPr>
          <p:spPr>
            <a:xfrm>
              <a:off x="9296400" y="5699777"/>
              <a:ext cx="145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ANSWER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2ED8CB2F-C634-4AF8-B937-CA5396949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572" y="1140620"/>
            <a:ext cx="9601200" cy="95072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Copyright protection for works created after 1977 is limited to the author’s life plus how many years?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CED2DBD-ED0B-4FAE-BEF9-A43B4AE5B35D}"/>
              </a:ext>
            </a:extLst>
          </p:cNvPr>
          <p:cNvSpPr txBox="1">
            <a:spLocks/>
          </p:cNvSpPr>
          <p:nvPr/>
        </p:nvSpPr>
        <p:spPr>
          <a:xfrm>
            <a:off x="1524000" y="2355261"/>
            <a:ext cx="9144000" cy="1732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7022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3283E8-8EC5-43B6-8402-DDB18AD23B7A}"/>
              </a:ext>
            </a:extLst>
          </p:cNvPr>
          <p:cNvGrpSpPr/>
          <p:nvPr/>
        </p:nvGrpSpPr>
        <p:grpSpPr>
          <a:xfrm>
            <a:off x="580179" y="454692"/>
            <a:ext cx="1165674" cy="1335341"/>
            <a:chOff x="1694970" y="3146875"/>
            <a:chExt cx="1165674" cy="133534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085DAF8-D98C-4B5C-9159-E50E2E680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4970" y="3146875"/>
              <a:ext cx="1165674" cy="13353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D3B1A8-3A81-45C3-9A83-82BF9BF0179B}"/>
                </a:ext>
              </a:extLst>
            </p:cNvPr>
            <p:cNvSpPr txBox="1"/>
            <p:nvPr/>
          </p:nvSpPr>
          <p:spPr>
            <a:xfrm>
              <a:off x="1731578" y="3705488"/>
              <a:ext cx="10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200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8" name="Arrow: Left 7">
            <a:hlinkClick r:id="rId6" action="ppaction://hlinksldjump"/>
            <a:extLst>
              <a:ext uri="{FF2B5EF4-FFF2-40B4-BE49-F238E27FC236}">
                <a16:creationId xmlns:a16="http://schemas.microsoft.com/office/drawing/2014/main" id="{45A3464D-EE9A-472B-8F9F-1E64ECFC482B}"/>
              </a:ext>
            </a:extLst>
          </p:cNvPr>
          <p:cNvSpPr/>
          <p:nvPr/>
        </p:nvSpPr>
        <p:spPr>
          <a:xfrm>
            <a:off x="453004" y="5569685"/>
            <a:ext cx="1249960" cy="855677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5FB259-B1EC-4E5B-BB43-107D6E15B65A}"/>
              </a:ext>
            </a:extLst>
          </p:cNvPr>
          <p:cNvGrpSpPr/>
          <p:nvPr/>
        </p:nvGrpSpPr>
        <p:grpSpPr>
          <a:xfrm>
            <a:off x="8296549" y="5569685"/>
            <a:ext cx="3442447" cy="855677"/>
            <a:chOff x="8296549" y="5569685"/>
            <a:chExt cx="3442447" cy="855677"/>
          </a:xfrm>
        </p:grpSpPr>
        <p:sp>
          <p:nvSpPr>
            <p:cNvPr id="10" name="Ribbon: Tilted Up 9">
              <a:extLst>
                <a:ext uri="{FF2B5EF4-FFF2-40B4-BE49-F238E27FC236}">
                  <a16:creationId xmlns:a16="http://schemas.microsoft.com/office/drawing/2014/main" id="{91A397C0-D9D5-420E-9071-0BBDF216780A}"/>
                </a:ext>
              </a:extLst>
            </p:cNvPr>
            <p:cNvSpPr/>
            <p:nvPr/>
          </p:nvSpPr>
          <p:spPr>
            <a:xfrm>
              <a:off x="8296549" y="5569685"/>
              <a:ext cx="3442447" cy="855677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DBDD91-7B2D-482F-95CB-1C22C338C447}"/>
                </a:ext>
              </a:extLst>
            </p:cNvPr>
            <p:cNvSpPr txBox="1"/>
            <p:nvPr/>
          </p:nvSpPr>
          <p:spPr>
            <a:xfrm>
              <a:off x="9296400" y="5699777"/>
              <a:ext cx="145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ANSWER</a:t>
              </a:r>
              <a:endParaRPr 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9BA73F7-F149-4706-8342-C208854A9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572" y="1140620"/>
            <a:ext cx="9601200" cy="133534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_____  _____  doctrine provides a defense against copyright violation claims for activities like research and reporting.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1ABAEEA-7CC0-461F-A0A9-4666FF290787}"/>
              </a:ext>
            </a:extLst>
          </p:cNvPr>
          <p:cNvSpPr txBox="1">
            <a:spLocks/>
          </p:cNvSpPr>
          <p:nvPr/>
        </p:nvSpPr>
        <p:spPr>
          <a:xfrm>
            <a:off x="1524000" y="2355261"/>
            <a:ext cx="9144000" cy="1732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Showcard Gothic" panose="04020904020102020604" pitchFamily="82" charset="0"/>
              </a:rPr>
              <a:t>Fair Use</a:t>
            </a:r>
          </a:p>
        </p:txBody>
      </p:sp>
    </p:spTree>
    <p:extLst>
      <p:ext uri="{BB962C8B-B14F-4D97-AF65-F5344CB8AC3E}">
        <p14:creationId xmlns:p14="http://schemas.microsoft.com/office/powerpoint/2010/main" val="14460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400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Cavolini</vt:lpstr>
      <vt:lpstr>Showcard Gothic</vt:lpstr>
      <vt:lpstr>Office Theme</vt:lpstr>
      <vt:lpstr>Copyright Game Show</vt:lpstr>
      <vt:lpstr>PowerPoint Presentation</vt:lpstr>
      <vt:lpstr>True or False: Copyright law originates in the U.S. Constitution</vt:lpstr>
      <vt:lpstr>True or False: Copyright protects someone’s ideas and concepts</vt:lpstr>
      <vt:lpstr>True or False: If a work does not have a copyright notice (©), it is not protected by copyright law</vt:lpstr>
      <vt:lpstr>True or False: After a certain period of time, every work will enter the public domain</vt:lpstr>
      <vt:lpstr>Name one of the five copyright rights enumerated in the Copyright Act of 1976</vt:lpstr>
      <vt:lpstr>Copyright protection for works created after 1977 is limited to the author’s life plus how many years?</vt:lpstr>
      <vt:lpstr>The _____  _____  doctrine provides a defense against copyright violation claims for activities like research and reporting.</vt:lpstr>
      <vt:lpstr>Copyright ________ occurs when someone makes unauthorized use of a copyrighted work.</vt:lpstr>
      <vt:lpstr>Name one other type of legal protection for intellectual property that is not covered by copyright.</vt:lpstr>
      <vt:lpstr>In most cases, which type of judgment will provide a larger payout if you are suing for infringement?</vt:lpstr>
      <vt:lpstr>True or False: The Digital Millennium Copyright Act of 1998 provides safe harbor for Internet service providers if one of their users engages in copyright infringement. </vt:lpstr>
      <vt:lpstr>True or False: If an American citizen creates a copyrightable work outside of U.S. borders, it is afforded the same protection as if it was created inside the U.S.</vt:lpstr>
      <vt:lpstr>Additional Copyright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Copyright Game Show</dc:title>
  <dc:creator>Chase Christensen</dc:creator>
  <cp:lastModifiedBy>Chase Christensen</cp:lastModifiedBy>
  <cp:revision>7</cp:revision>
  <dcterms:created xsi:type="dcterms:W3CDTF">2021-07-06T03:55:37Z</dcterms:created>
  <dcterms:modified xsi:type="dcterms:W3CDTF">2021-07-06T05:50:54Z</dcterms:modified>
</cp:coreProperties>
</file>